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83" r:id="rId2"/>
    <p:sldId id="284" r:id="rId3"/>
    <p:sldId id="4159" r:id="rId4"/>
    <p:sldId id="4192" r:id="rId5"/>
    <p:sldId id="4212" r:id="rId6"/>
    <p:sldId id="4199" r:id="rId7"/>
    <p:sldId id="4191" r:id="rId8"/>
    <p:sldId id="4177" r:id="rId9"/>
    <p:sldId id="4170" r:id="rId10"/>
    <p:sldId id="312" r:id="rId11"/>
    <p:sldId id="4201" r:id="rId12"/>
    <p:sldId id="4172" r:id="rId13"/>
    <p:sldId id="4205" r:id="rId14"/>
    <p:sldId id="4173" r:id="rId15"/>
    <p:sldId id="4174" r:id="rId16"/>
    <p:sldId id="4183" r:id="rId17"/>
    <p:sldId id="4213" r:id="rId18"/>
    <p:sldId id="4209" r:id="rId19"/>
    <p:sldId id="4208" r:id="rId20"/>
    <p:sldId id="4206" r:id="rId21"/>
    <p:sldId id="4202" r:id="rId22"/>
    <p:sldId id="4204" r:id="rId23"/>
    <p:sldId id="4189" r:id="rId24"/>
    <p:sldId id="4203" r:id="rId25"/>
    <p:sldId id="298" r:id="rId26"/>
    <p:sldId id="307" r:id="rId27"/>
    <p:sldId id="294" r:id="rId28"/>
    <p:sldId id="310" r:id="rId29"/>
    <p:sldId id="306" r:id="rId30"/>
    <p:sldId id="282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404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03304D"/>
    <a:srgbClr val="00DBC6"/>
    <a:srgbClr val="1746DC"/>
    <a:srgbClr val="0330FF"/>
    <a:srgbClr val="00B8A5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DFD5D2-F65E-4C21-891A-1F65AB5520BD}" v="18" dt="2021-09-23T12:05:29.28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64" autoAdjust="0"/>
    <p:restoredTop sz="76238" autoAdjust="0"/>
  </p:normalViewPr>
  <p:slideViewPr>
    <p:cSldViewPr snapToGrid="0" snapToObjects="1" showGuides="1">
      <p:cViewPr varScale="1">
        <p:scale>
          <a:sx n="86" d="100"/>
          <a:sy n="86" d="100"/>
        </p:scale>
        <p:origin x="293" y="67"/>
      </p:cViewPr>
      <p:guideLst>
        <p:guide pos="2404"/>
        <p:guide orient="horz" pos="1620"/>
      </p:guideLst>
    </p:cSldViewPr>
  </p:slideViewPr>
  <p:outlineViewPr>
    <p:cViewPr>
      <p:scale>
        <a:sx n="33" d="100"/>
        <a:sy n="33" d="100"/>
      </p:scale>
      <p:origin x="0" y="-195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6240"/>
    </p:cViewPr>
  </p:sorterViewPr>
  <p:notesViewPr>
    <p:cSldViewPr snapToGrid="0" snapToObjects="1" showGuides="1">
      <p:cViewPr varScale="1">
        <p:scale>
          <a:sx n="152" d="100"/>
          <a:sy n="152" d="100"/>
        </p:scale>
        <p:origin x="289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a Sabherwal" userId="06e905f0-088f-4fb3-8306-a771b8c0b180" providerId="ADAL" clId="{EFDFD5D2-F65E-4C21-891A-1F65AB5520BD}"/>
    <pc:docChg chg="undo redo custSel addSld delSld modSld">
      <pc:chgData name="Mina Sabherwal" userId="06e905f0-088f-4fb3-8306-a771b8c0b180" providerId="ADAL" clId="{EFDFD5D2-F65E-4C21-891A-1F65AB5520BD}" dt="2021-09-23T12:05:39.460" v="501" actId="47"/>
      <pc:docMkLst>
        <pc:docMk/>
      </pc:docMkLst>
      <pc:sldChg chg="modSp mod">
        <pc:chgData name="Mina Sabherwal" userId="06e905f0-088f-4fb3-8306-a771b8c0b180" providerId="ADAL" clId="{EFDFD5D2-F65E-4C21-891A-1F65AB5520BD}" dt="2021-09-17T11:25:57.103" v="476" actId="20577"/>
        <pc:sldMkLst>
          <pc:docMk/>
          <pc:sldMk cId="157359950" sldId="282"/>
        </pc:sldMkLst>
        <pc:spChg chg="mod">
          <ac:chgData name="Mina Sabherwal" userId="06e905f0-088f-4fb3-8306-a771b8c0b180" providerId="ADAL" clId="{EFDFD5D2-F65E-4C21-891A-1F65AB5520BD}" dt="2021-09-17T11:25:57.103" v="476" actId="20577"/>
          <ac:spMkLst>
            <pc:docMk/>
            <pc:sldMk cId="157359950" sldId="282"/>
            <ac:spMk id="2" creationId="{3605AFD4-51CC-5C4E-BD6B-6E788703D893}"/>
          </ac:spMkLst>
        </pc:spChg>
        <pc:spChg chg="mod">
          <ac:chgData name="Mina Sabherwal" userId="06e905f0-088f-4fb3-8306-a771b8c0b180" providerId="ADAL" clId="{EFDFD5D2-F65E-4C21-891A-1F65AB5520BD}" dt="2021-09-16T17:02:04.416" v="418" actId="1076"/>
          <ac:spMkLst>
            <pc:docMk/>
            <pc:sldMk cId="157359950" sldId="282"/>
            <ac:spMk id="4" creationId="{BFC35B25-7FA2-104B-B91C-433695EE7D31}"/>
          </ac:spMkLst>
        </pc:spChg>
      </pc:sldChg>
      <pc:sldChg chg="modSp mod">
        <pc:chgData name="Mina Sabherwal" userId="06e905f0-088f-4fb3-8306-a771b8c0b180" providerId="ADAL" clId="{EFDFD5D2-F65E-4C21-891A-1F65AB5520BD}" dt="2021-09-16T15:10:47.901" v="191" actId="14100"/>
        <pc:sldMkLst>
          <pc:docMk/>
          <pc:sldMk cId="1275059874" sldId="284"/>
        </pc:sldMkLst>
        <pc:spChg chg="mod">
          <ac:chgData name="Mina Sabherwal" userId="06e905f0-088f-4fb3-8306-a771b8c0b180" providerId="ADAL" clId="{EFDFD5D2-F65E-4C21-891A-1F65AB5520BD}" dt="2021-09-16T15:10:47.901" v="191" actId="14100"/>
          <ac:spMkLst>
            <pc:docMk/>
            <pc:sldMk cId="1275059874" sldId="284"/>
            <ac:spMk id="6" creationId="{274FA01D-5CC5-42D4-B53D-334C2924C22B}"/>
          </ac:spMkLst>
        </pc:spChg>
      </pc:sldChg>
      <pc:sldChg chg="modSp del mod">
        <pc:chgData name="Mina Sabherwal" userId="06e905f0-088f-4fb3-8306-a771b8c0b180" providerId="ADAL" clId="{EFDFD5D2-F65E-4C21-891A-1F65AB5520BD}" dt="2021-09-23T12:04:49.219" v="490" actId="2696"/>
        <pc:sldMkLst>
          <pc:docMk/>
          <pc:sldMk cId="634334965" sldId="287"/>
        </pc:sldMkLst>
        <pc:spChg chg="mod">
          <ac:chgData name="Mina Sabherwal" userId="06e905f0-088f-4fb3-8306-a771b8c0b180" providerId="ADAL" clId="{EFDFD5D2-F65E-4C21-891A-1F65AB5520BD}" dt="2021-09-16T15:10:09.864" v="184" actId="113"/>
          <ac:spMkLst>
            <pc:docMk/>
            <pc:sldMk cId="634334965" sldId="287"/>
            <ac:spMk id="7" creationId="{8F54005D-DAF6-49DA-A578-1B9DED83160C}"/>
          </ac:spMkLst>
        </pc:spChg>
        <pc:spChg chg="mod">
          <ac:chgData name="Mina Sabherwal" userId="06e905f0-088f-4fb3-8306-a771b8c0b180" providerId="ADAL" clId="{EFDFD5D2-F65E-4C21-891A-1F65AB5520BD}" dt="2021-09-16T13:47:00.057" v="0" actId="113"/>
          <ac:spMkLst>
            <pc:docMk/>
            <pc:sldMk cId="634334965" sldId="287"/>
            <ac:spMk id="28" creationId="{7D6BED35-0C89-4E69-A647-4E09B260377C}"/>
          </ac:spMkLst>
        </pc:spChg>
      </pc:sldChg>
      <pc:sldChg chg="modSp mod">
        <pc:chgData name="Mina Sabherwal" userId="06e905f0-088f-4fb3-8306-a771b8c0b180" providerId="ADAL" clId="{EFDFD5D2-F65E-4C21-891A-1F65AB5520BD}" dt="2021-09-16T16:50:36.203" v="380" actId="113"/>
        <pc:sldMkLst>
          <pc:docMk/>
          <pc:sldMk cId="1393242468" sldId="294"/>
        </pc:sldMkLst>
        <pc:spChg chg="mod">
          <ac:chgData name="Mina Sabherwal" userId="06e905f0-088f-4fb3-8306-a771b8c0b180" providerId="ADAL" clId="{EFDFD5D2-F65E-4C21-891A-1F65AB5520BD}" dt="2021-09-16T16:50:30.231" v="379" actId="113"/>
          <ac:spMkLst>
            <pc:docMk/>
            <pc:sldMk cId="1393242468" sldId="294"/>
            <ac:spMk id="2" creationId="{0F4E1920-E194-F245-9299-A7CB29DE56C3}"/>
          </ac:spMkLst>
        </pc:spChg>
        <pc:spChg chg="mod">
          <ac:chgData name="Mina Sabherwal" userId="06e905f0-088f-4fb3-8306-a771b8c0b180" providerId="ADAL" clId="{EFDFD5D2-F65E-4C21-891A-1F65AB5520BD}" dt="2021-09-16T16:50:36.203" v="380" actId="113"/>
          <ac:spMkLst>
            <pc:docMk/>
            <pc:sldMk cId="1393242468" sldId="294"/>
            <ac:spMk id="3" creationId="{2D822AED-2012-4B4B-9E76-3C053C2A90F0}"/>
          </ac:spMkLst>
        </pc:spChg>
      </pc:sldChg>
      <pc:sldChg chg="modSp mod">
        <pc:chgData name="Mina Sabherwal" userId="06e905f0-088f-4fb3-8306-a771b8c0b180" providerId="ADAL" clId="{EFDFD5D2-F65E-4C21-891A-1F65AB5520BD}" dt="2021-09-16T16:45:45.516" v="367" actId="255"/>
        <pc:sldMkLst>
          <pc:docMk/>
          <pc:sldMk cId="3757501090" sldId="298"/>
        </pc:sldMkLst>
        <pc:spChg chg="mod">
          <ac:chgData name="Mina Sabherwal" userId="06e905f0-088f-4fb3-8306-a771b8c0b180" providerId="ADAL" clId="{EFDFD5D2-F65E-4C21-891A-1F65AB5520BD}" dt="2021-09-16T16:42:40.263" v="356" actId="113"/>
          <ac:spMkLst>
            <pc:docMk/>
            <pc:sldMk cId="3757501090" sldId="298"/>
            <ac:spMk id="2" creationId="{0F4E1920-E194-F245-9299-A7CB29DE56C3}"/>
          </ac:spMkLst>
        </pc:spChg>
        <pc:spChg chg="mod">
          <ac:chgData name="Mina Sabherwal" userId="06e905f0-088f-4fb3-8306-a771b8c0b180" providerId="ADAL" clId="{EFDFD5D2-F65E-4C21-891A-1F65AB5520BD}" dt="2021-09-16T16:45:45.516" v="367" actId="255"/>
          <ac:spMkLst>
            <pc:docMk/>
            <pc:sldMk cId="3757501090" sldId="298"/>
            <ac:spMk id="4" creationId="{C12E5629-75D9-2648-A7AE-2E8AAA93921E}"/>
          </ac:spMkLst>
        </pc:spChg>
      </pc:sldChg>
      <pc:sldChg chg="modSp mod">
        <pc:chgData name="Mina Sabherwal" userId="06e905f0-088f-4fb3-8306-a771b8c0b180" providerId="ADAL" clId="{EFDFD5D2-F65E-4C21-891A-1F65AB5520BD}" dt="2021-09-16T16:59:42.782" v="400" actId="113"/>
        <pc:sldMkLst>
          <pc:docMk/>
          <pc:sldMk cId="1786922300" sldId="306"/>
        </pc:sldMkLst>
        <pc:spChg chg="mod">
          <ac:chgData name="Mina Sabherwal" userId="06e905f0-088f-4fb3-8306-a771b8c0b180" providerId="ADAL" clId="{EFDFD5D2-F65E-4C21-891A-1F65AB5520BD}" dt="2021-09-16T16:59:42.782" v="400" actId="113"/>
          <ac:spMkLst>
            <pc:docMk/>
            <pc:sldMk cId="1786922300" sldId="306"/>
            <ac:spMk id="6" creationId="{5F298407-1F7B-4577-AC1B-D46E5B74E172}"/>
          </ac:spMkLst>
        </pc:spChg>
      </pc:sldChg>
      <pc:sldChg chg="modSp mod">
        <pc:chgData name="Mina Sabherwal" userId="06e905f0-088f-4fb3-8306-a771b8c0b180" providerId="ADAL" clId="{EFDFD5D2-F65E-4C21-891A-1F65AB5520BD}" dt="2021-09-16T16:49:09.433" v="378" actId="20577"/>
        <pc:sldMkLst>
          <pc:docMk/>
          <pc:sldMk cId="535141859" sldId="307"/>
        </pc:sldMkLst>
        <pc:spChg chg="mod">
          <ac:chgData name="Mina Sabherwal" userId="06e905f0-088f-4fb3-8306-a771b8c0b180" providerId="ADAL" clId="{EFDFD5D2-F65E-4C21-891A-1F65AB5520BD}" dt="2021-09-16T16:45:57.015" v="368" actId="113"/>
          <ac:spMkLst>
            <pc:docMk/>
            <pc:sldMk cId="535141859" sldId="307"/>
            <ac:spMk id="2" creationId="{0F4E1920-E194-F245-9299-A7CB29DE56C3}"/>
          </ac:spMkLst>
        </pc:spChg>
        <pc:spChg chg="mod">
          <ac:chgData name="Mina Sabherwal" userId="06e905f0-088f-4fb3-8306-a771b8c0b180" providerId="ADAL" clId="{EFDFD5D2-F65E-4C21-891A-1F65AB5520BD}" dt="2021-09-16T16:49:09.433" v="378" actId="20577"/>
          <ac:spMkLst>
            <pc:docMk/>
            <pc:sldMk cId="535141859" sldId="307"/>
            <ac:spMk id="3" creationId="{2D822AED-2012-4B4B-9E76-3C053C2A90F0}"/>
          </ac:spMkLst>
        </pc:spChg>
      </pc:sldChg>
      <pc:sldChg chg="modSp mod">
        <pc:chgData name="Mina Sabherwal" userId="06e905f0-088f-4fb3-8306-a771b8c0b180" providerId="ADAL" clId="{EFDFD5D2-F65E-4C21-891A-1F65AB5520BD}" dt="2021-09-16T16:59:22.515" v="399" actId="20577"/>
        <pc:sldMkLst>
          <pc:docMk/>
          <pc:sldMk cId="1886721120" sldId="310"/>
        </pc:sldMkLst>
        <pc:spChg chg="mod">
          <ac:chgData name="Mina Sabherwal" userId="06e905f0-088f-4fb3-8306-a771b8c0b180" providerId="ADAL" clId="{EFDFD5D2-F65E-4C21-891A-1F65AB5520BD}" dt="2021-09-16T16:52:55.262" v="381" actId="113"/>
          <ac:spMkLst>
            <pc:docMk/>
            <pc:sldMk cId="1886721120" sldId="310"/>
            <ac:spMk id="2" creationId="{0F4E1920-E194-F245-9299-A7CB29DE56C3}"/>
          </ac:spMkLst>
        </pc:spChg>
        <pc:spChg chg="mod">
          <ac:chgData name="Mina Sabherwal" userId="06e905f0-088f-4fb3-8306-a771b8c0b180" providerId="ADAL" clId="{EFDFD5D2-F65E-4C21-891A-1F65AB5520BD}" dt="2021-09-16T16:59:22.515" v="399" actId="20577"/>
          <ac:spMkLst>
            <pc:docMk/>
            <pc:sldMk cId="1886721120" sldId="310"/>
            <ac:spMk id="3" creationId="{2D822AED-2012-4B4B-9E76-3C053C2A90F0}"/>
          </ac:spMkLst>
        </pc:spChg>
      </pc:sldChg>
      <pc:sldChg chg="addSp modSp mod modClrScheme chgLayout">
        <pc:chgData name="Mina Sabherwal" userId="06e905f0-088f-4fb3-8306-a771b8c0b180" providerId="ADAL" clId="{EFDFD5D2-F65E-4C21-891A-1F65AB5520BD}" dt="2021-09-16T15:13:03.457" v="203" actId="255"/>
        <pc:sldMkLst>
          <pc:docMk/>
          <pc:sldMk cId="3652533562" sldId="312"/>
        </pc:sldMkLst>
        <pc:spChg chg="mod">
          <ac:chgData name="Mina Sabherwal" userId="06e905f0-088f-4fb3-8306-a771b8c0b180" providerId="ADAL" clId="{EFDFD5D2-F65E-4C21-891A-1F65AB5520BD}" dt="2021-09-16T15:12:44.714" v="201" actId="14100"/>
          <ac:spMkLst>
            <pc:docMk/>
            <pc:sldMk cId="3652533562" sldId="312"/>
            <ac:spMk id="2" creationId="{0F4E1920-E194-F245-9299-A7CB29DE56C3}"/>
          </ac:spMkLst>
        </pc:spChg>
        <pc:spChg chg="mod">
          <ac:chgData name="Mina Sabherwal" userId="06e905f0-088f-4fb3-8306-a771b8c0b180" providerId="ADAL" clId="{EFDFD5D2-F65E-4C21-891A-1F65AB5520BD}" dt="2021-09-16T15:13:03.457" v="203" actId="255"/>
          <ac:spMkLst>
            <pc:docMk/>
            <pc:sldMk cId="3652533562" sldId="312"/>
            <ac:spMk id="4" creationId="{C12E5629-75D9-2648-A7AE-2E8AAA93921E}"/>
          </ac:spMkLst>
        </pc:spChg>
        <pc:spChg chg="mod">
          <ac:chgData name="Mina Sabherwal" userId="06e905f0-088f-4fb3-8306-a771b8c0b180" providerId="ADAL" clId="{EFDFD5D2-F65E-4C21-891A-1F65AB5520BD}" dt="2021-09-16T15:08:08.838" v="175" actId="26606"/>
          <ac:spMkLst>
            <pc:docMk/>
            <pc:sldMk cId="3652533562" sldId="312"/>
            <ac:spMk id="5" creationId="{AC029614-A909-7E47-A022-58194E9A277E}"/>
          </ac:spMkLst>
        </pc:spChg>
        <pc:picChg chg="add mod ord">
          <ac:chgData name="Mina Sabherwal" userId="06e905f0-088f-4fb3-8306-a771b8c0b180" providerId="ADAL" clId="{EFDFD5D2-F65E-4C21-891A-1F65AB5520BD}" dt="2021-09-16T15:08:08.838" v="175" actId="26606"/>
          <ac:picMkLst>
            <pc:docMk/>
            <pc:sldMk cId="3652533562" sldId="312"/>
            <ac:picMk id="6" creationId="{92B0912E-6BB3-42F1-A372-EED8EA83707B}"/>
          </ac:picMkLst>
        </pc:picChg>
      </pc:sldChg>
      <pc:sldChg chg="modSp mod">
        <pc:chgData name="Mina Sabherwal" userId="06e905f0-088f-4fb3-8306-a771b8c0b180" providerId="ADAL" clId="{EFDFD5D2-F65E-4C21-891A-1F65AB5520BD}" dt="2021-09-16T15:10:26.398" v="188" actId="113"/>
        <pc:sldMkLst>
          <pc:docMk/>
          <pc:sldMk cId="170959911" sldId="4159"/>
        </pc:sldMkLst>
        <pc:spChg chg="mod">
          <ac:chgData name="Mina Sabherwal" userId="06e905f0-088f-4fb3-8306-a771b8c0b180" providerId="ADAL" clId="{EFDFD5D2-F65E-4C21-891A-1F65AB5520BD}" dt="2021-09-16T15:10:26.398" v="188" actId="113"/>
          <ac:spMkLst>
            <pc:docMk/>
            <pc:sldMk cId="170959911" sldId="4159"/>
            <ac:spMk id="2" creationId="{F1B53FFC-F785-443C-AE70-A0A1F35852F4}"/>
          </ac:spMkLst>
        </pc:spChg>
      </pc:sldChg>
      <pc:sldChg chg="modSp mod">
        <pc:chgData name="Mina Sabherwal" userId="06e905f0-088f-4fb3-8306-a771b8c0b180" providerId="ADAL" clId="{EFDFD5D2-F65E-4C21-891A-1F65AB5520BD}" dt="2021-09-16T15:12:29.638" v="199" actId="113"/>
        <pc:sldMkLst>
          <pc:docMk/>
          <pc:sldMk cId="70761839" sldId="4170"/>
        </pc:sldMkLst>
        <pc:spChg chg="mod">
          <ac:chgData name="Mina Sabherwal" userId="06e905f0-088f-4fb3-8306-a771b8c0b180" providerId="ADAL" clId="{EFDFD5D2-F65E-4C21-891A-1F65AB5520BD}" dt="2021-09-16T15:12:29.638" v="199" actId="113"/>
          <ac:spMkLst>
            <pc:docMk/>
            <pc:sldMk cId="70761839" sldId="4170"/>
            <ac:spMk id="2" creationId="{165BD96A-2A7C-4554-A766-C976D581C51B}"/>
          </ac:spMkLst>
        </pc:spChg>
        <pc:spChg chg="mod">
          <ac:chgData name="Mina Sabherwal" userId="06e905f0-088f-4fb3-8306-a771b8c0b180" providerId="ADAL" clId="{EFDFD5D2-F65E-4C21-891A-1F65AB5520BD}" dt="2021-09-16T14:38:39.138" v="151" actId="207"/>
          <ac:spMkLst>
            <pc:docMk/>
            <pc:sldMk cId="70761839" sldId="4170"/>
            <ac:spMk id="5" creationId="{5FEFD5FD-A664-46DC-97DC-F97A7F1DF3B5}"/>
          </ac:spMkLst>
        </pc:spChg>
        <pc:spChg chg="mod">
          <ac:chgData name="Mina Sabherwal" userId="06e905f0-088f-4fb3-8306-a771b8c0b180" providerId="ADAL" clId="{EFDFD5D2-F65E-4C21-891A-1F65AB5520BD}" dt="2021-09-16T14:38:52.445" v="152" actId="207"/>
          <ac:spMkLst>
            <pc:docMk/>
            <pc:sldMk cId="70761839" sldId="4170"/>
            <ac:spMk id="6" creationId="{86CC03CF-4FE6-48F4-B18B-3F01CF5F17F4}"/>
          </ac:spMkLst>
        </pc:spChg>
        <pc:spChg chg="mod">
          <ac:chgData name="Mina Sabherwal" userId="06e905f0-088f-4fb3-8306-a771b8c0b180" providerId="ADAL" clId="{EFDFD5D2-F65E-4C21-891A-1F65AB5520BD}" dt="2021-09-16T14:38:57.645" v="153" actId="207"/>
          <ac:spMkLst>
            <pc:docMk/>
            <pc:sldMk cId="70761839" sldId="4170"/>
            <ac:spMk id="7" creationId="{7C8FF408-8AC2-48B1-94FB-C1E10FDBADAE}"/>
          </ac:spMkLst>
        </pc:spChg>
        <pc:spChg chg="mod">
          <ac:chgData name="Mina Sabherwal" userId="06e905f0-088f-4fb3-8306-a771b8c0b180" providerId="ADAL" clId="{EFDFD5D2-F65E-4C21-891A-1F65AB5520BD}" dt="2021-09-16T14:39:03.683" v="154" actId="207"/>
          <ac:spMkLst>
            <pc:docMk/>
            <pc:sldMk cId="70761839" sldId="4170"/>
            <ac:spMk id="8" creationId="{F4FADA70-9305-43FB-A1AD-6E81C64BEEFA}"/>
          </ac:spMkLst>
        </pc:spChg>
        <pc:spChg chg="mod">
          <ac:chgData name="Mina Sabherwal" userId="06e905f0-088f-4fb3-8306-a771b8c0b180" providerId="ADAL" clId="{EFDFD5D2-F65E-4C21-891A-1F65AB5520BD}" dt="2021-09-16T14:39:16.583" v="155" actId="207"/>
          <ac:spMkLst>
            <pc:docMk/>
            <pc:sldMk cId="70761839" sldId="4170"/>
            <ac:spMk id="11" creationId="{134E574E-2D95-4382-8ED8-7ED6F78F0F71}"/>
          </ac:spMkLst>
        </pc:spChg>
        <pc:spChg chg="mod">
          <ac:chgData name="Mina Sabherwal" userId="06e905f0-088f-4fb3-8306-a771b8c0b180" providerId="ADAL" clId="{EFDFD5D2-F65E-4C21-891A-1F65AB5520BD}" dt="2021-09-16T14:39:28.538" v="156" actId="207"/>
          <ac:spMkLst>
            <pc:docMk/>
            <pc:sldMk cId="70761839" sldId="4170"/>
            <ac:spMk id="12" creationId="{EAE0C714-19DA-4C8D-9C77-2318C82E7381}"/>
          </ac:spMkLst>
        </pc:spChg>
        <pc:spChg chg="mod">
          <ac:chgData name="Mina Sabherwal" userId="06e905f0-088f-4fb3-8306-a771b8c0b180" providerId="ADAL" clId="{EFDFD5D2-F65E-4C21-891A-1F65AB5520BD}" dt="2021-09-16T14:39:39.818" v="158" actId="207"/>
          <ac:spMkLst>
            <pc:docMk/>
            <pc:sldMk cId="70761839" sldId="4170"/>
            <ac:spMk id="13" creationId="{71C5D54C-2C77-4F9C-83D4-E38FC6B94DF7}"/>
          </ac:spMkLst>
        </pc:spChg>
        <pc:spChg chg="mod">
          <ac:chgData name="Mina Sabherwal" userId="06e905f0-088f-4fb3-8306-a771b8c0b180" providerId="ADAL" clId="{EFDFD5D2-F65E-4C21-891A-1F65AB5520BD}" dt="2021-09-16T14:39:34.431" v="157" actId="207"/>
          <ac:spMkLst>
            <pc:docMk/>
            <pc:sldMk cId="70761839" sldId="4170"/>
            <ac:spMk id="14" creationId="{0D05D436-862C-44DA-A800-59E0E7793E0C}"/>
          </ac:spMkLst>
        </pc:spChg>
      </pc:sldChg>
      <pc:sldChg chg="modSp mod">
        <pc:chgData name="Mina Sabherwal" userId="06e905f0-088f-4fb3-8306-a771b8c0b180" providerId="ADAL" clId="{EFDFD5D2-F65E-4C21-891A-1F65AB5520BD}" dt="2021-09-16T15:16:36.641" v="251" actId="20577"/>
        <pc:sldMkLst>
          <pc:docMk/>
          <pc:sldMk cId="267305861" sldId="4172"/>
        </pc:sldMkLst>
        <pc:spChg chg="mod">
          <ac:chgData name="Mina Sabherwal" userId="06e905f0-088f-4fb3-8306-a771b8c0b180" providerId="ADAL" clId="{EFDFD5D2-F65E-4C21-891A-1F65AB5520BD}" dt="2021-09-16T15:15:31.600" v="221" actId="1076"/>
          <ac:spMkLst>
            <pc:docMk/>
            <pc:sldMk cId="267305861" sldId="4172"/>
            <ac:spMk id="2" creationId="{2B5D2AB7-7E6A-4EE3-9A82-ED26A29F533B}"/>
          </ac:spMkLst>
        </pc:spChg>
        <pc:spChg chg="mod">
          <ac:chgData name="Mina Sabherwal" userId="06e905f0-088f-4fb3-8306-a771b8c0b180" providerId="ADAL" clId="{EFDFD5D2-F65E-4C21-891A-1F65AB5520BD}" dt="2021-09-16T15:16:36.641" v="251" actId="20577"/>
          <ac:spMkLst>
            <pc:docMk/>
            <pc:sldMk cId="267305861" sldId="4172"/>
            <ac:spMk id="3" creationId="{06D84EB3-DCC6-4BA3-B4FA-B8F5049DA170}"/>
          </ac:spMkLst>
        </pc:spChg>
      </pc:sldChg>
      <pc:sldChg chg="modSp mod">
        <pc:chgData name="Mina Sabherwal" userId="06e905f0-088f-4fb3-8306-a771b8c0b180" providerId="ADAL" clId="{EFDFD5D2-F65E-4C21-891A-1F65AB5520BD}" dt="2021-09-16T16:09:32.588" v="268" actId="255"/>
        <pc:sldMkLst>
          <pc:docMk/>
          <pc:sldMk cId="3024459851" sldId="4173"/>
        </pc:sldMkLst>
        <pc:spChg chg="mod">
          <ac:chgData name="Mina Sabherwal" userId="06e905f0-088f-4fb3-8306-a771b8c0b180" providerId="ADAL" clId="{EFDFD5D2-F65E-4C21-891A-1F65AB5520BD}" dt="2021-09-16T16:01:57.858" v="256" actId="113"/>
          <ac:spMkLst>
            <pc:docMk/>
            <pc:sldMk cId="3024459851" sldId="4173"/>
            <ac:spMk id="2" creationId="{2B5D2AB7-7E6A-4EE3-9A82-ED26A29F533B}"/>
          </ac:spMkLst>
        </pc:spChg>
        <pc:spChg chg="mod">
          <ac:chgData name="Mina Sabherwal" userId="06e905f0-088f-4fb3-8306-a771b8c0b180" providerId="ADAL" clId="{EFDFD5D2-F65E-4C21-891A-1F65AB5520BD}" dt="2021-09-16T16:09:32.588" v="268" actId="255"/>
          <ac:spMkLst>
            <pc:docMk/>
            <pc:sldMk cId="3024459851" sldId="4173"/>
            <ac:spMk id="3" creationId="{06D84EB3-DCC6-4BA3-B4FA-B8F5049DA170}"/>
          </ac:spMkLst>
        </pc:spChg>
      </pc:sldChg>
      <pc:sldChg chg="modSp mod">
        <pc:chgData name="Mina Sabherwal" userId="06e905f0-088f-4fb3-8306-a771b8c0b180" providerId="ADAL" clId="{EFDFD5D2-F65E-4C21-891A-1F65AB5520BD}" dt="2021-09-16T16:17:28.066" v="293" actId="1076"/>
        <pc:sldMkLst>
          <pc:docMk/>
          <pc:sldMk cId="3142883613" sldId="4174"/>
        </pc:sldMkLst>
        <pc:spChg chg="mod">
          <ac:chgData name="Mina Sabherwal" userId="06e905f0-088f-4fb3-8306-a771b8c0b180" providerId="ADAL" clId="{EFDFD5D2-F65E-4C21-891A-1F65AB5520BD}" dt="2021-09-16T16:17:28.066" v="293" actId="1076"/>
          <ac:spMkLst>
            <pc:docMk/>
            <pc:sldMk cId="3142883613" sldId="4174"/>
            <ac:spMk id="2" creationId="{2B5D2AB7-7E6A-4EE3-9A82-ED26A29F533B}"/>
          </ac:spMkLst>
        </pc:spChg>
        <pc:spChg chg="mod">
          <ac:chgData name="Mina Sabherwal" userId="06e905f0-088f-4fb3-8306-a771b8c0b180" providerId="ADAL" clId="{EFDFD5D2-F65E-4C21-891A-1F65AB5520BD}" dt="2021-09-16T16:16:56.034" v="292" actId="20577"/>
          <ac:spMkLst>
            <pc:docMk/>
            <pc:sldMk cId="3142883613" sldId="4174"/>
            <ac:spMk id="3" creationId="{06D84EB3-DCC6-4BA3-B4FA-B8F5049DA170}"/>
          </ac:spMkLst>
        </pc:spChg>
      </pc:sldChg>
      <pc:sldChg chg="modSp mod">
        <pc:chgData name="Mina Sabherwal" userId="06e905f0-088f-4fb3-8306-a771b8c0b180" providerId="ADAL" clId="{EFDFD5D2-F65E-4C21-891A-1F65AB5520BD}" dt="2021-09-16T15:09:46.284" v="182" actId="113"/>
        <pc:sldMkLst>
          <pc:docMk/>
          <pc:sldMk cId="1309638857" sldId="4177"/>
        </pc:sldMkLst>
        <pc:spChg chg="mod">
          <ac:chgData name="Mina Sabherwal" userId="06e905f0-088f-4fb3-8306-a771b8c0b180" providerId="ADAL" clId="{EFDFD5D2-F65E-4C21-891A-1F65AB5520BD}" dt="2021-09-16T15:09:46.284" v="182" actId="113"/>
          <ac:spMkLst>
            <pc:docMk/>
            <pc:sldMk cId="1309638857" sldId="4177"/>
            <ac:spMk id="2" creationId="{9C16B424-F568-419E-8EA3-BB238686B834}"/>
          </ac:spMkLst>
        </pc:spChg>
      </pc:sldChg>
      <pc:sldChg chg="modSp mod">
        <pc:chgData name="Mina Sabherwal" userId="06e905f0-088f-4fb3-8306-a771b8c0b180" providerId="ADAL" clId="{EFDFD5D2-F65E-4C21-891A-1F65AB5520BD}" dt="2021-09-16T16:19:14.192" v="305" actId="255"/>
        <pc:sldMkLst>
          <pc:docMk/>
          <pc:sldMk cId="2501662376" sldId="4183"/>
        </pc:sldMkLst>
        <pc:spChg chg="mod">
          <ac:chgData name="Mina Sabherwal" userId="06e905f0-088f-4fb3-8306-a771b8c0b180" providerId="ADAL" clId="{EFDFD5D2-F65E-4C21-891A-1F65AB5520BD}" dt="2021-09-16T16:17:49.891" v="295" actId="14100"/>
          <ac:spMkLst>
            <pc:docMk/>
            <pc:sldMk cId="2501662376" sldId="4183"/>
            <ac:spMk id="2" creationId="{04229528-516B-4B49-9CE0-FA45CB67EAAB}"/>
          </ac:spMkLst>
        </pc:spChg>
        <pc:spChg chg="mod">
          <ac:chgData name="Mina Sabherwal" userId="06e905f0-088f-4fb3-8306-a771b8c0b180" providerId="ADAL" clId="{EFDFD5D2-F65E-4C21-891A-1F65AB5520BD}" dt="2021-09-16T16:19:14.192" v="305" actId="255"/>
          <ac:spMkLst>
            <pc:docMk/>
            <pc:sldMk cId="2501662376" sldId="4183"/>
            <ac:spMk id="3" creationId="{7EB56A1C-2BB8-4316-8B34-B5F04C9F9954}"/>
          </ac:spMkLst>
        </pc:spChg>
      </pc:sldChg>
      <pc:sldChg chg="modSp mod">
        <pc:chgData name="Mina Sabherwal" userId="06e905f0-088f-4fb3-8306-a771b8c0b180" providerId="ADAL" clId="{EFDFD5D2-F65E-4C21-891A-1F65AB5520BD}" dt="2021-09-16T16:31:14.408" v="343" actId="113"/>
        <pc:sldMkLst>
          <pc:docMk/>
          <pc:sldMk cId="2970706324" sldId="4189"/>
        </pc:sldMkLst>
        <pc:spChg chg="mod">
          <ac:chgData name="Mina Sabherwal" userId="06e905f0-088f-4fb3-8306-a771b8c0b180" providerId="ADAL" clId="{EFDFD5D2-F65E-4C21-891A-1F65AB5520BD}" dt="2021-09-16T16:31:14.408" v="343" actId="113"/>
          <ac:spMkLst>
            <pc:docMk/>
            <pc:sldMk cId="2970706324" sldId="4189"/>
            <ac:spMk id="3" creationId="{E3D909FF-7A48-4B88-AFC8-83C93E9E88AC}"/>
          </ac:spMkLst>
        </pc:spChg>
      </pc:sldChg>
      <pc:sldChg chg="modSp mod">
        <pc:chgData name="Mina Sabherwal" userId="06e905f0-088f-4fb3-8306-a771b8c0b180" providerId="ADAL" clId="{EFDFD5D2-F65E-4C21-891A-1F65AB5520BD}" dt="2021-09-16T15:12:15.553" v="198" actId="255"/>
        <pc:sldMkLst>
          <pc:docMk/>
          <pc:sldMk cId="2883597267" sldId="4191"/>
        </pc:sldMkLst>
        <pc:spChg chg="mod">
          <ac:chgData name="Mina Sabherwal" userId="06e905f0-088f-4fb3-8306-a771b8c0b180" providerId="ADAL" clId="{EFDFD5D2-F65E-4C21-891A-1F65AB5520BD}" dt="2021-09-16T15:12:15.553" v="198" actId="255"/>
          <ac:spMkLst>
            <pc:docMk/>
            <pc:sldMk cId="2883597267" sldId="4191"/>
            <ac:spMk id="2" creationId="{07966307-99B9-463D-AAFB-C6E4CEDB3672}"/>
          </ac:spMkLst>
        </pc:spChg>
        <pc:spChg chg="mod">
          <ac:chgData name="Mina Sabherwal" userId="06e905f0-088f-4fb3-8306-a771b8c0b180" providerId="ADAL" clId="{EFDFD5D2-F65E-4C21-891A-1F65AB5520BD}" dt="2021-09-16T14:37:19.375" v="147" actId="20577"/>
          <ac:spMkLst>
            <pc:docMk/>
            <pc:sldMk cId="2883597267" sldId="4191"/>
            <ac:spMk id="3" creationId="{E579547E-5941-4DF5-8405-66A62E7A80B2}"/>
          </ac:spMkLst>
        </pc:spChg>
        <pc:spChg chg="mod">
          <ac:chgData name="Mina Sabherwal" userId="06e905f0-088f-4fb3-8306-a771b8c0b180" providerId="ADAL" clId="{EFDFD5D2-F65E-4C21-891A-1F65AB5520BD}" dt="2021-09-16T14:33:00.740" v="126" actId="1076"/>
          <ac:spMkLst>
            <pc:docMk/>
            <pc:sldMk cId="2883597267" sldId="4191"/>
            <ac:spMk id="7" creationId="{04C42E43-7B2D-4AF2-AFA3-976F14F527F0}"/>
          </ac:spMkLst>
        </pc:spChg>
      </pc:sldChg>
      <pc:sldChg chg="modSp mod">
        <pc:chgData name="Mina Sabherwal" userId="06e905f0-088f-4fb3-8306-a771b8c0b180" providerId="ADAL" clId="{EFDFD5D2-F65E-4C21-891A-1F65AB5520BD}" dt="2021-09-16T15:10:18.273" v="186" actId="113"/>
        <pc:sldMkLst>
          <pc:docMk/>
          <pc:sldMk cId="3061512610" sldId="4192"/>
        </pc:sldMkLst>
        <pc:spChg chg="mod">
          <ac:chgData name="Mina Sabherwal" userId="06e905f0-088f-4fb3-8306-a771b8c0b180" providerId="ADAL" clId="{EFDFD5D2-F65E-4C21-891A-1F65AB5520BD}" dt="2021-09-16T15:10:18.273" v="186" actId="113"/>
          <ac:spMkLst>
            <pc:docMk/>
            <pc:sldMk cId="3061512610" sldId="4192"/>
            <ac:spMk id="2" creationId="{D740BA66-93CE-4C56-8D2E-2439AD7D9DD9}"/>
          </ac:spMkLst>
        </pc:spChg>
      </pc:sldChg>
      <pc:sldChg chg="modSp mod">
        <pc:chgData name="Mina Sabherwal" userId="06e905f0-088f-4fb3-8306-a771b8c0b180" providerId="ADAL" clId="{EFDFD5D2-F65E-4C21-891A-1F65AB5520BD}" dt="2021-09-16T15:11:27.624" v="194" actId="113"/>
        <pc:sldMkLst>
          <pc:docMk/>
          <pc:sldMk cId="951899661" sldId="4199"/>
        </pc:sldMkLst>
        <pc:spChg chg="mod">
          <ac:chgData name="Mina Sabherwal" userId="06e905f0-088f-4fb3-8306-a771b8c0b180" providerId="ADAL" clId="{EFDFD5D2-F65E-4C21-891A-1F65AB5520BD}" dt="2021-09-16T15:11:27.624" v="194" actId="113"/>
          <ac:spMkLst>
            <pc:docMk/>
            <pc:sldMk cId="951899661" sldId="4199"/>
            <ac:spMk id="2" creationId="{68365A82-4701-4792-9943-B3C070A49491}"/>
          </ac:spMkLst>
        </pc:spChg>
        <pc:spChg chg="mod">
          <ac:chgData name="Mina Sabherwal" userId="06e905f0-088f-4fb3-8306-a771b8c0b180" providerId="ADAL" clId="{EFDFD5D2-F65E-4C21-891A-1F65AB5520BD}" dt="2021-09-16T13:48:58.380" v="8" actId="207"/>
          <ac:spMkLst>
            <pc:docMk/>
            <pc:sldMk cId="951899661" sldId="4199"/>
            <ac:spMk id="9" creationId="{784B6EB1-8733-4F75-BA13-446C20A909CE}"/>
          </ac:spMkLst>
        </pc:spChg>
        <pc:spChg chg="mod">
          <ac:chgData name="Mina Sabherwal" userId="06e905f0-088f-4fb3-8306-a771b8c0b180" providerId="ADAL" clId="{EFDFD5D2-F65E-4C21-891A-1F65AB5520BD}" dt="2021-09-16T13:48:47.767" v="7" actId="207"/>
          <ac:spMkLst>
            <pc:docMk/>
            <pc:sldMk cId="951899661" sldId="4199"/>
            <ac:spMk id="10" creationId="{0674388C-1556-4892-90E0-92FFBFABFDD6}"/>
          </ac:spMkLst>
        </pc:spChg>
        <pc:spChg chg="mod">
          <ac:chgData name="Mina Sabherwal" userId="06e905f0-088f-4fb3-8306-a771b8c0b180" providerId="ADAL" clId="{EFDFD5D2-F65E-4C21-891A-1F65AB5520BD}" dt="2021-09-16T13:49:13.653" v="9" actId="207"/>
          <ac:spMkLst>
            <pc:docMk/>
            <pc:sldMk cId="951899661" sldId="4199"/>
            <ac:spMk id="11" creationId="{5724F086-C298-429E-8C2C-268D1FFB24D7}"/>
          </ac:spMkLst>
        </pc:spChg>
        <pc:spChg chg="mod">
          <ac:chgData name="Mina Sabherwal" userId="06e905f0-088f-4fb3-8306-a771b8c0b180" providerId="ADAL" clId="{EFDFD5D2-F65E-4C21-891A-1F65AB5520BD}" dt="2021-09-16T13:49:21.934" v="10" actId="207"/>
          <ac:spMkLst>
            <pc:docMk/>
            <pc:sldMk cId="951899661" sldId="4199"/>
            <ac:spMk id="12" creationId="{7F5053F7-E0E1-4D7E-BF0D-DCFD2B65ACE5}"/>
          </ac:spMkLst>
        </pc:spChg>
        <pc:spChg chg="mod">
          <ac:chgData name="Mina Sabherwal" userId="06e905f0-088f-4fb3-8306-a771b8c0b180" providerId="ADAL" clId="{EFDFD5D2-F65E-4C21-891A-1F65AB5520BD}" dt="2021-09-16T13:50:11.358" v="14" actId="207"/>
          <ac:spMkLst>
            <pc:docMk/>
            <pc:sldMk cId="951899661" sldId="4199"/>
            <ac:spMk id="13" creationId="{65A0C63A-4B04-40C3-A447-3654CC0BECA5}"/>
          </ac:spMkLst>
        </pc:spChg>
        <pc:spChg chg="mod">
          <ac:chgData name="Mina Sabherwal" userId="06e905f0-088f-4fb3-8306-a771b8c0b180" providerId="ADAL" clId="{EFDFD5D2-F65E-4C21-891A-1F65AB5520BD}" dt="2021-09-16T14:05:52.669" v="73" actId="207"/>
          <ac:spMkLst>
            <pc:docMk/>
            <pc:sldMk cId="951899661" sldId="4199"/>
            <ac:spMk id="14" creationId="{B6CAFE44-AFF9-40F2-A3AD-66C22CD863B2}"/>
          </ac:spMkLst>
        </pc:spChg>
        <pc:spChg chg="mod">
          <ac:chgData name="Mina Sabherwal" userId="06e905f0-088f-4fb3-8306-a771b8c0b180" providerId="ADAL" clId="{EFDFD5D2-F65E-4C21-891A-1F65AB5520BD}" dt="2021-09-16T14:08:49.768" v="108" actId="207"/>
          <ac:spMkLst>
            <pc:docMk/>
            <pc:sldMk cId="951899661" sldId="4199"/>
            <ac:spMk id="15" creationId="{4CF5293D-68F6-42D3-A2C9-1C889365725A}"/>
          </ac:spMkLst>
        </pc:spChg>
        <pc:spChg chg="mod">
          <ac:chgData name="Mina Sabherwal" userId="06e905f0-088f-4fb3-8306-a771b8c0b180" providerId="ADAL" clId="{EFDFD5D2-F65E-4C21-891A-1F65AB5520BD}" dt="2021-09-16T14:08:55.522" v="110" actId="207"/>
          <ac:spMkLst>
            <pc:docMk/>
            <pc:sldMk cId="951899661" sldId="4199"/>
            <ac:spMk id="16" creationId="{C5BCC7FB-DB2B-4685-94A3-F9B0462191EE}"/>
          </ac:spMkLst>
        </pc:spChg>
        <pc:spChg chg="mod">
          <ac:chgData name="Mina Sabherwal" userId="06e905f0-088f-4fb3-8306-a771b8c0b180" providerId="ADAL" clId="{EFDFD5D2-F65E-4C21-891A-1F65AB5520BD}" dt="2021-09-16T14:08:52.916" v="109" actId="207"/>
          <ac:spMkLst>
            <pc:docMk/>
            <pc:sldMk cId="951899661" sldId="4199"/>
            <ac:spMk id="17" creationId="{6A2A65AB-5463-4A56-AF62-2FCA723930BA}"/>
          </ac:spMkLst>
        </pc:spChg>
        <pc:spChg chg="mod">
          <ac:chgData name="Mina Sabherwal" userId="06e905f0-088f-4fb3-8306-a771b8c0b180" providerId="ADAL" clId="{EFDFD5D2-F65E-4C21-891A-1F65AB5520BD}" dt="2021-09-16T14:06:05.386" v="85" actId="207"/>
          <ac:spMkLst>
            <pc:docMk/>
            <pc:sldMk cId="951899661" sldId="4199"/>
            <ac:spMk id="18" creationId="{F1CDB241-BE32-41A8-982F-120AA8BCAA80}"/>
          </ac:spMkLst>
        </pc:spChg>
        <pc:spChg chg="mod">
          <ac:chgData name="Mina Sabherwal" userId="06e905f0-088f-4fb3-8306-a771b8c0b180" providerId="ADAL" clId="{EFDFD5D2-F65E-4C21-891A-1F65AB5520BD}" dt="2021-09-16T14:08:57.952" v="111" actId="207"/>
          <ac:spMkLst>
            <pc:docMk/>
            <pc:sldMk cId="951899661" sldId="4199"/>
            <ac:spMk id="19" creationId="{C9604AEF-F6FC-4289-B095-A5C3C41BAEF4}"/>
          </ac:spMkLst>
        </pc:spChg>
        <pc:spChg chg="mod">
          <ac:chgData name="Mina Sabherwal" userId="06e905f0-088f-4fb3-8306-a771b8c0b180" providerId="ADAL" clId="{EFDFD5D2-F65E-4C21-891A-1F65AB5520BD}" dt="2021-09-16T14:06:47.908" v="89" actId="207"/>
          <ac:spMkLst>
            <pc:docMk/>
            <pc:sldMk cId="951899661" sldId="4199"/>
            <ac:spMk id="20" creationId="{DF215264-6200-474D-9479-39431355733A}"/>
          </ac:spMkLst>
        </pc:spChg>
        <pc:spChg chg="mod">
          <ac:chgData name="Mina Sabherwal" userId="06e905f0-088f-4fb3-8306-a771b8c0b180" providerId="ADAL" clId="{EFDFD5D2-F65E-4C21-891A-1F65AB5520BD}" dt="2021-09-16T13:50:22.044" v="15" actId="207"/>
          <ac:spMkLst>
            <pc:docMk/>
            <pc:sldMk cId="951899661" sldId="4199"/>
            <ac:spMk id="21" creationId="{F01F7061-9053-4E05-AC3B-4D134D9FFCE3}"/>
          </ac:spMkLst>
        </pc:spChg>
        <pc:spChg chg="mod">
          <ac:chgData name="Mina Sabherwal" userId="06e905f0-088f-4fb3-8306-a771b8c0b180" providerId="ADAL" clId="{EFDFD5D2-F65E-4C21-891A-1F65AB5520BD}" dt="2021-09-16T13:49:27.746" v="11" actId="207"/>
          <ac:spMkLst>
            <pc:docMk/>
            <pc:sldMk cId="951899661" sldId="4199"/>
            <ac:spMk id="22" creationId="{DA246839-5927-4E0D-AE33-942461A9DDA7}"/>
          </ac:spMkLst>
        </pc:spChg>
        <pc:spChg chg="mod">
          <ac:chgData name="Mina Sabherwal" userId="06e905f0-088f-4fb3-8306-a771b8c0b180" providerId="ADAL" clId="{EFDFD5D2-F65E-4C21-891A-1F65AB5520BD}" dt="2021-09-16T14:06:45.653" v="88" actId="207"/>
          <ac:spMkLst>
            <pc:docMk/>
            <pc:sldMk cId="951899661" sldId="4199"/>
            <ac:spMk id="23" creationId="{753B3AAF-998B-4380-9224-1A9AB01A9B4F}"/>
          </ac:spMkLst>
        </pc:spChg>
        <pc:spChg chg="mod">
          <ac:chgData name="Mina Sabherwal" userId="06e905f0-088f-4fb3-8306-a771b8c0b180" providerId="ADAL" clId="{EFDFD5D2-F65E-4C21-891A-1F65AB5520BD}" dt="2021-09-16T14:09:03.431" v="113" actId="207"/>
          <ac:spMkLst>
            <pc:docMk/>
            <pc:sldMk cId="951899661" sldId="4199"/>
            <ac:spMk id="25" creationId="{1DE97C68-306F-4D7B-8D15-F2054714369A}"/>
          </ac:spMkLst>
        </pc:spChg>
        <pc:spChg chg="mod">
          <ac:chgData name="Mina Sabherwal" userId="06e905f0-088f-4fb3-8306-a771b8c0b180" providerId="ADAL" clId="{EFDFD5D2-F65E-4C21-891A-1F65AB5520BD}" dt="2021-09-16T13:49:32.955" v="12" actId="207"/>
          <ac:spMkLst>
            <pc:docMk/>
            <pc:sldMk cId="951899661" sldId="4199"/>
            <ac:spMk id="27" creationId="{F4E33E1C-27EC-40E5-9914-9154696287B4}"/>
          </ac:spMkLst>
        </pc:spChg>
        <pc:spChg chg="mod">
          <ac:chgData name="Mina Sabherwal" userId="06e905f0-088f-4fb3-8306-a771b8c0b180" providerId="ADAL" clId="{EFDFD5D2-F65E-4C21-891A-1F65AB5520BD}" dt="2021-09-16T14:06:53.109" v="91" actId="207"/>
          <ac:spMkLst>
            <pc:docMk/>
            <pc:sldMk cId="951899661" sldId="4199"/>
            <ac:spMk id="28" creationId="{DA2423E9-AD86-49D9-9FAD-F09A6FECA878}"/>
          </ac:spMkLst>
        </pc:spChg>
        <pc:spChg chg="mod">
          <ac:chgData name="Mina Sabherwal" userId="06e905f0-088f-4fb3-8306-a771b8c0b180" providerId="ADAL" clId="{EFDFD5D2-F65E-4C21-891A-1F65AB5520BD}" dt="2021-09-16T13:49:38.759" v="13" actId="207"/>
          <ac:spMkLst>
            <pc:docMk/>
            <pc:sldMk cId="951899661" sldId="4199"/>
            <ac:spMk id="29" creationId="{0F8D22A2-441F-46D0-A349-83A1B1AEEEC3}"/>
          </ac:spMkLst>
        </pc:spChg>
        <pc:spChg chg="mod">
          <ac:chgData name="Mina Sabherwal" userId="06e905f0-088f-4fb3-8306-a771b8c0b180" providerId="ADAL" clId="{EFDFD5D2-F65E-4C21-891A-1F65AB5520BD}" dt="2021-09-16T14:10:28.709" v="122" actId="1582"/>
          <ac:spMkLst>
            <pc:docMk/>
            <pc:sldMk cId="951899661" sldId="4199"/>
            <ac:spMk id="32" creationId="{8F3FD240-A710-48DF-A5FC-A0B599A8CF59}"/>
          </ac:spMkLst>
        </pc:spChg>
        <pc:spChg chg="mod">
          <ac:chgData name="Mina Sabherwal" userId="06e905f0-088f-4fb3-8306-a771b8c0b180" providerId="ADAL" clId="{EFDFD5D2-F65E-4C21-891A-1F65AB5520BD}" dt="2021-09-16T14:10:00.433" v="117" actId="1582"/>
          <ac:spMkLst>
            <pc:docMk/>
            <pc:sldMk cId="951899661" sldId="4199"/>
            <ac:spMk id="33" creationId="{E110B7F0-B967-4091-8704-9BEDD78B1461}"/>
          </ac:spMkLst>
        </pc:spChg>
        <pc:spChg chg="mod">
          <ac:chgData name="Mina Sabherwal" userId="06e905f0-088f-4fb3-8306-a771b8c0b180" providerId="ADAL" clId="{EFDFD5D2-F65E-4C21-891A-1F65AB5520BD}" dt="2021-09-16T14:10:06.773" v="118" actId="1582"/>
          <ac:spMkLst>
            <pc:docMk/>
            <pc:sldMk cId="951899661" sldId="4199"/>
            <ac:spMk id="34" creationId="{B101419E-0E81-4AE4-86CE-5A8D5F73E949}"/>
          </ac:spMkLst>
        </pc:spChg>
        <pc:spChg chg="mod">
          <ac:chgData name="Mina Sabherwal" userId="06e905f0-088f-4fb3-8306-a771b8c0b180" providerId="ADAL" clId="{EFDFD5D2-F65E-4C21-891A-1F65AB5520BD}" dt="2021-09-16T14:10:17.345" v="120" actId="1582"/>
          <ac:spMkLst>
            <pc:docMk/>
            <pc:sldMk cId="951899661" sldId="4199"/>
            <ac:spMk id="36" creationId="{4C313825-2D4C-4246-A2FE-09E8080D08B5}"/>
          </ac:spMkLst>
        </pc:spChg>
        <pc:spChg chg="mod">
          <ac:chgData name="Mina Sabherwal" userId="06e905f0-088f-4fb3-8306-a771b8c0b180" providerId="ADAL" clId="{EFDFD5D2-F65E-4C21-891A-1F65AB5520BD}" dt="2021-09-16T14:09:24.563" v="115" actId="1076"/>
          <ac:spMkLst>
            <pc:docMk/>
            <pc:sldMk cId="951899661" sldId="4199"/>
            <ac:spMk id="46" creationId="{4F54C937-608E-4E4C-9175-37C61C3CCE77}"/>
          </ac:spMkLst>
        </pc:spChg>
        <pc:spChg chg="mod">
          <ac:chgData name="Mina Sabherwal" userId="06e905f0-088f-4fb3-8306-a771b8c0b180" providerId="ADAL" clId="{EFDFD5D2-F65E-4C21-891A-1F65AB5520BD}" dt="2021-09-16T14:10:23.054" v="121" actId="1582"/>
          <ac:spMkLst>
            <pc:docMk/>
            <pc:sldMk cId="951899661" sldId="4199"/>
            <ac:spMk id="49" creationId="{C9C7DE77-51B9-4CE1-8658-C07016E43FEE}"/>
          </ac:spMkLst>
        </pc:spChg>
        <pc:spChg chg="mod">
          <ac:chgData name="Mina Sabherwal" userId="06e905f0-088f-4fb3-8306-a771b8c0b180" providerId="ADAL" clId="{EFDFD5D2-F65E-4C21-891A-1F65AB5520BD}" dt="2021-09-16T14:10:42.622" v="123" actId="1582"/>
          <ac:spMkLst>
            <pc:docMk/>
            <pc:sldMk cId="951899661" sldId="4199"/>
            <ac:spMk id="50" creationId="{64B4FB53-5370-4951-BA18-0CF949FD7E2F}"/>
          </ac:spMkLst>
        </pc:spChg>
        <pc:spChg chg="mod">
          <ac:chgData name="Mina Sabherwal" userId="06e905f0-088f-4fb3-8306-a771b8c0b180" providerId="ADAL" clId="{EFDFD5D2-F65E-4C21-891A-1F65AB5520BD}" dt="2021-09-16T14:10:53.681" v="124" actId="1582"/>
          <ac:spMkLst>
            <pc:docMk/>
            <pc:sldMk cId="951899661" sldId="4199"/>
            <ac:spMk id="51" creationId="{6E1A57CD-C069-4262-B58F-E9F8BE92E9D5}"/>
          </ac:spMkLst>
        </pc:spChg>
        <pc:spChg chg="mod">
          <ac:chgData name="Mina Sabherwal" userId="06e905f0-088f-4fb3-8306-a771b8c0b180" providerId="ADAL" clId="{EFDFD5D2-F65E-4C21-891A-1F65AB5520BD}" dt="2021-09-16T14:09:06.121" v="114" actId="207"/>
          <ac:spMkLst>
            <pc:docMk/>
            <pc:sldMk cId="951899661" sldId="4199"/>
            <ac:spMk id="55" creationId="{6F5D7EDC-C56D-4C04-B12F-72DF8E762009}"/>
          </ac:spMkLst>
        </pc:spChg>
        <pc:spChg chg="mod">
          <ac:chgData name="Mina Sabherwal" userId="06e905f0-088f-4fb3-8306-a771b8c0b180" providerId="ADAL" clId="{EFDFD5D2-F65E-4C21-891A-1F65AB5520BD}" dt="2021-09-16T14:06:50.538" v="90" actId="207"/>
          <ac:spMkLst>
            <pc:docMk/>
            <pc:sldMk cId="951899661" sldId="4199"/>
            <ac:spMk id="56" creationId="{64C1864D-ACFC-4F37-8446-12061E8E6B2A}"/>
          </ac:spMkLst>
        </pc:spChg>
        <pc:spChg chg="mod">
          <ac:chgData name="Mina Sabherwal" userId="06e905f0-088f-4fb3-8306-a771b8c0b180" providerId="ADAL" clId="{EFDFD5D2-F65E-4C21-891A-1F65AB5520BD}" dt="2021-09-16T14:10:11.845" v="119" actId="1582"/>
          <ac:spMkLst>
            <pc:docMk/>
            <pc:sldMk cId="951899661" sldId="4199"/>
            <ac:spMk id="57" creationId="{92777594-0EDB-4F45-ABBF-06BA4CDA7808}"/>
          </ac:spMkLst>
        </pc:spChg>
        <pc:spChg chg="mod">
          <ac:chgData name="Mina Sabherwal" userId="06e905f0-088f-4fb3-8306-a771b8c0b180" providerId="ADAL" clId="{EFDFD5D2-F65E-4C21-891A-1F65AB5520BD}" dt="2021-09-16T14:09:00.594" v="112" actId="207"/>
          <ac:spMkLst>
            <pc:docMk/>
            <pc:sldMk cId="951899661" sldId="4199"/>
            <ac:spMk id="59" creationId="{E51B725B-A975-4B96-8365-78152A9C230A}"/>
          </ac:spMkLst>
        </pc:spChg>
        <pc:spChg chg="mod">
          <ac:chgData name="Mina Sabherwal" userId="06e905f0-088f-4fb3-8306-a771b8c0b180" providerId="ADAL" clId="{EFDFD5D2-F65E-4C21-891A-1F65AB5520BD}" dt="2021-09-16T13:50:28.584" v="16" actId="207"/>
          <ac:spMkLst>
            <pc:docMk/>
            <pc:sldMk cId="951899661" sldId="4199"/>
            <ac:spMk id="65" creationId="{02D15549-9006-471F-BFDD-4BF826E46A2D}"/>
          </ac:spMkLst>
        </pc:spChg>
        <pc:spChg chg="mod">
          <ac:chgData name="Mina Sabherwal" userId="06e905f0-088f-4fb3-8306-a771b8c0b180" providerId="ADAL" clId="{EFDFD5D2-F65E-4C21-891A-1F65AB5520BD}" dt="2021-09-16T14:06:55.202" v="92" actId="207"/>
          <ac:spMkLst>
            <pc:docMk/>
            <pc:sldMk cId="951899661" sldId="4199"/>
            <ac:spMk id="67" creationId="{C7C429C9-9BD4-464D-96E8-67BFE077CF9B}"/>
          </ac:spMkLst>
        </pc:spChg>
        <pc:grpChg chg="mod">
          <ac:chgData name="Mina Sabherwal" userId="06e905f0-088f-4fb3-8306-a771b8c0b180" providerId="ADAL" clId="{EFDFD5D2-F65E-4C21-891A-1F65AB5520BD}" dt="2021-09-16T14:07:29.215" v="96" actId="1076"/>
          <ac:grpSpMkLst>
            <pc:docMk/>
            <pc:sldMk cId="951899661" sldId="4199"/>
            <ac:grpSpMk id="41" creationId="{247D394B-DA93-47DB-8976-75A5D77CEA10}"/>
          </ac:grpSpMkLst>
        </pc:grpChg>
      </pc:sldChg>
      <pc:sldChg chg="modSp mod">
        <pc:chgData name="Mina Sabherwal" userId="06e905f0-088f-4fb3-8306-a771b8c0b180" providerId="ADAL" clId="{EFDFD5D2-F65E-4C21-891A-1F65AB5520BD}" dt="2021-09-16T15:14:47.361" v="219" actId="255"/>
        <pc:sldMkLst>
          <pc:docMk/>
          <pc:sldMk cId="3970979465" sldId="4201"/>
        </pc:sldMkLst>
        <pc:spChg chg="mod">
          <ac:chgData name="Mina Sabherwal" userId="06e905f0-088f-4fb3-8306-a771b8c0b180" providerId="ADAL" clId="{EFDFD5D2-F65E-4C21-891A-1F65AB5520BD}" dt="2021-09-16T15:09:28.045" v="181" actId="1076"/>
          <ac:spMkLst>
            <pc:docMk/>
            <pc:sldMk cId="3970979465" sldId="4201"/>
            <ac:spMk id="2" creationId="{2B5D2AB7-7E6A-4EE3-9A82-ED26A29F533B}"/>
          </ac:spMkLst>
        </pc:spChg>
        <pc:spChg chg="mod">
          <ac:chgData name="Mina Sabherwal" userId="06e905f0-088f-4fb3-8306-a771b8c0b180" providerId="ADAL" clId="{EFDFD5D2-F65E-4C21-891A-1F65AB5520BD}" dt="2021-09-16T15:14:47.361" v="219" actId="255"/>
          <ac:spMkLst>
            <pc:docMk/>
            <pc:sldMk cId="3970979465" sldId="4201"/>
            <ac:spMk id="3" creationId="{06D84EB3-DCC6-4BA3-B4FA-B8F5049DA170}"/>
          </ac:spMkLst>
        </pc:spChg>
      </pc:sldChg>
      <pc:sldChg chg="addSp modSp mod modClrScheme chgLayout">
        <pc:chgData name="Mina Sabherwal" userId="06e905f0-088f-4fb3-8306-a771b8c0b180" providerId="ADAL" clId="{EFDFD5D2-F65E-4C21-891A-1F65AB5520BD}" dt="2021-09-16T16:26:06.900" v="328" actId="255"/>
        <pc:sldMkLst>
          <pc:docMk/>
          <pc:sldMk cId="3218352690" sldId="4202"/>
        </pc:sldMkLst>
        <pc:spChg chg="mod">
          <ac:chgData name="Mina Sabherwal" userId="06e905f0-088f-4fb3-8306-a771b8c0b180" providerId="ADAL" clId="{EFDFD5D2-F65E-4C21-891A-1F65AB5520BD}" dt="2021-09-16T16:25:13.287" v="326" actId="255"/>
          <ac:spMkLst>
            <pc:docMk/>
            <pc:sldMk cId="3218352690" sldId="4202"/>
            <ac:spMk id="2" creationId="{0F4E1920-E194-F245-9299-A7CB29DE56C3}"/>
          </ac:spMkLst>
        </pc:spChg>
        <pc:spChg chg="mod">
          <ac:chgData name="Mina Sabherwal" userId="06e905f0-088f-4fb3-8306-a771b8c0b180" providerId="ADAL" clId="{EFDFD5D2-F65E-4C21-891A-1F65AB5520BD}" dt="2021-09-16T16:26:06.900" v="328" actId="255"/>
          <ac:spMkLst>
            <pc:docMk/>
            <pc:sldMk cId="3218352690" sldId="4202"/>
            <ac:spMk id="4" creationId="{C12E5629-75D9-2648-A7AE-2E8AAA93921E}"/>
          </ac:spMkLst>
        </pc:spChg>
        <pc:spChg chg="mod">
          <ac:chgData name="Mina Sabherwal" userId="06e905f0-088f-4fb3-8306-a771b8c0b180" providerId="ADAL" clId="{EFDFD5D2-F65E-4C21-891A-1F65AB5520BD}" dt="2021-09-16T16:24:38.027" v="325" actId="26606"/>
          <ac:spMkLst>
            <pc:docMk/>
            <pc:sldMk cId="3218352690" sldId="4202"/>
            <ac:spMk id="5" creationId="{AC029614-A909-7E47-A022-58194E9A277E}"/>
          </ac:spMkLst>
        </pc:spChg>
        <pc:picChg chg="add mod ord">
          <ac:chgData name="Mina Sabherwal" userId="06e905f0-088f-4fb3-8306-a771b8c0b180" providerId="ADAL" clId="{EFDFD5D2-F65E-4C21-891A-1F65AB5520BD}" dt="2021-09-16T16:24:38.027" v="325" actId="26606"/>
          <ac:picMkLst>
            <pc:docMk/>
            <pc:sldMk cId="3218352690" sldId="4202"/>
            <ac:picMk id="6" creationId="{5C7FCC3B-E102-47DB-A5B0-3272FCBBB9A5}"/>
          </ac:picMkLst>
        </pc:picChg>
      </pc:sldChg>
      <pc:sldChg chg="addSp modSp mod modClrScheme chgLayout">
        <pc:chgData name="Mina Sabherwal" userId="06e905f0-088f-4fb3-8306-a771b8c0b180" providerId="ADAL" clId="{EFDFD5D2-F65E-4C21-891A-1F65AB5520BD}" dt="2021-09-16T16:42:25.590" v="355" actId="255"/>
        <pc:sldMkLst>
          <pc:docMk/>
          <pc:sldMk cId="2577718219" sldId="4203"/>
        </pc:sldMkLst>
        <pc:spChg chg="mod">
          <ac:chgData name="Mina Sabherwal" userId="06e905f0-088f-4fb3-8306-a771b8c0b180" providerId="ADAL" clId="{EFDFD5D2-F65E-4C21-891A-1F65AB5520BD}" dt="2021-09-16T16:42:20.104" v="354" actId="255"/>
          <ac:spMkLst>
            <pc:docMk/>
            <pc:sldMk cId="2577718219" sldId="4203"/>
            <ac:spMk id="2" creationId="{0F4E1920-E194-F245-9299-A7CB29DE56C3}"/>
          </ac:spMkLst>
        </pc:spChg>
        <pc:spChg chg="mod">
          <ac:chgData name="Mina Sabherwal" userId="06e905f0-088f-4fb3-8306-a771b8c0b180" providerId="ADAL" clId="{EFDFD5D2-F65E-4C21-891A-1F65AB5520BD}" dt="2021-09-16T16:42:25.590" v="355" actId="255"/>
          <ac:spMkLst>
            <pc:docMk/>
            <pc:sldMk cId="2577718219" sldId="4203"/>
            <ac:spMk id="4" creationId="{C12E5629-75D9-2648-A7AE-2E8AAA93921E}"/>
          </ac:spMkLst>
        </pc:spChg>
        <pc:spChg chg="mod">
          <ac:chgData name="Mina Sabherwal" userId="06e905f0-088f-4fb3-8306-a771b8c0b180" providerId="ADAL" clId="{EFDFD5D2-F65E-4C21-891A-1F65AB5520BD}" dt="2021-09-16T16:41:45.177" v="352" actId="26606"/>
          <ac:spMkLst>
            <pc:docMk/>
            <pc:sldMk cId="2577718219" sldId="4203"/>
            <ac:spMk id="5" creationId="{AC029614-A909-7E47-A022-58194E9A277E}"/>
          </ac:spMkLst>
        </pc:spChg>
        <pc:picChg chg="add mod ord">
          <ac:chgData name="Mina Sabherwal" userId="06e905f0-088f-4fb3-8306-a771b8c0b180" providerId="ADAL" clId="{EFDFD5D2-F65E-4C21-891A-1F65AB5520BD}" dt="2021-09-16T16:41:45.177" v="352" actId="26606"/>
          <ac:picMkLst>
            <pc:docMk/>
            <pc:sldMk cId="2577718219" sldId="4203"/>
            <ac:picMk id="6" creationId="{7A43D4C3-95C1-47F5-AC66-22D9FCCCA9A3}"/>
          </ac:picMkLst>
        </pc:picChg>
      </pc:sldChg>
      <pc:sldChg chg="modSp mod">
        <pc:chgData name="Mina Sabherwal" userId="06e905f0-088f-4fb3-8306-a771b8c0b180" providerId="ADAL" clId="{EFDFD5D2-F65E-4C21-891A-1F65AB5520BD}" dt="2021-09-16T16:30:13.781" v="339" actId="255"/>
        <pc:sldMkLst>
          <pc:docMk/>
          <pc:sldMk cId="494916403" sldId="4204"/>
        </pc:sldMkLst>
        <pc:spChg chg="mod">
          <ac:chgData name="Mina Sabherwal" userId="06e905f0-088f-4fb3-8306-a771b8c0b180" providerId="ADAL" clId="{EFDFD5D2-F65E-4C21-891A-1F65AB5520BD}" dt="2021-09-16T16:26:17.873" v="329" actId="113"/>
          <ac:spMkLst>
            <pc:docMk/>
            <pc:sldMk cId="494916403" sldId="4204"/>
            <ac:spMk id="6" creationId="{D6F18504-52C7-4D15-A03F-E43DA3BF8042}"/>
          </ac:spMkLst>
        </pc:spChg>
        <pc:spChg chg="mod">
          <ac:chgData name="Mina Sabherwal" userId="06e905f0-088f-4fb3-8306-a771b8c0b180" providerId="ADAL" clId="{EFDFD5D2-F65E-4C21-891A-1F65AB5520BD}" dt="2021-09-16T16:30:13.781" v="339" actId="255"/>
          <ac:spMkLst>
            <pc:docMk/>
            <pc:sldMk cId="494916403" sldId="4204"/>
            <ac:spMk id="7" creationId="{EA90136F-F9AC-4EAB-ABEB-8E7A94979A37}"/>
          </ac:spMkLst>
        </pc:spChg>
      </pc:sldChg>
      <pc:sldChg chg="modSp mod">
        <pc:chgData name="Mina Sabherwal" userId="06e905f0-088f-4fb3-8306-a771b8c0b180" providerId="ADAL" clId="{EFDFD5D2-F65E-4C21-891A-1F65AB5520BD}" dt="2021-09-16T16:01:43.689" v="254" actId="1076"/>
        <pc:sldMkLst>
          <pc:docMk/>
          <pc:sldMk cId="4067259437" sldId="4205"/>
        </pc:sldMkLst>
        <pc:spChg chg="mod">
          <ac:chgData name="Mina Sabherwal" userId="06e905f0-088f-4fb3-8306-a771b8c0b180" providerId="ADAL" clId="{EFDFD5D2-F65E-4C21-891A-1F65AB5520BD}" dt="2021-09-16T16:01:43.689" v="254" actId="1076"/>
          <ac:spMkLst>
            <pc:docMk/>
            <pc:sldMk cId="4067259437" sldId="4205"/>
            <ac:spMk id="8" creationId="{9D16249F-B927-401E-BD27-87CDBEE3DAC9}"/>
          </ac:spMkLst>
        </pc:spChg>
      </pc:sldChg>
      <pc:sldChg chg="modSp mod">
        <pc:chgData name="Mina Sabherwal" userId="06e905f0-088f-4fb3-8306-a771b8c0b180" providerId="ADAL" clId="{EFDFD5D2-F65E-4C21-891A-1F65AB5520BD}" dt="2021-09-16T16:22:50.815" v="315" actId="113"/>
        <pc:sldMkLst>
          <pc:docMk/>
          <pc:sldMk cId="3406422585" sldId="4206"/>
        </pc:sldMkLst>
        <pc:spChg chg="mod">
          <ac:chgData name="Mina Sabherwal" userId="06e905f0-088f-4fb3-8306-a771b8c0b180" providerId="ADAL" clId="{EFDFD5D2-F65E-4C21-891A-1F65AB5520BD}" dt="2021-09-16T16:22:50.815" v="315" actId="113"/>
          <ac:spMkLst>
            <pc:docMk/>
            <pc:sldMk cId="3406422585" sldId="4206"/>
            <ac:spMk id="6" creationId="{A464A395-7B7A-4B8D-BB29-6D043C647331}"/>
          </ac:spMkLst>
        </pc:spChg>
      </pc:sldChg>
      <pc:sldChg chg="modSp mod">
        <pc:chgData name="Mina Sabherwal" userId="06e905f0-088f-4fb3-8306-a771b8c0b180" providerId="ADAL" clId="{EFDFD5D2-F65E-4C21-891A-1F65AB5520BD}" dt="2021-09-16T16:22:41.145" v="313" actId="113"/>
        <pc:sldMkLst>
          <pc:docMk/>
          <pc:sldMk cId="666840269" sldId="4208"/>
        </pc:sldMkLst>
        <pc:spChg chg="mod">
          <ac:chgData name="Mina Sabherwal" userId="06e905f0-088f-4fb3-8306-a771b8c0b180" providerId="ADAL" clId="{EFDFD5D2-F65E-4C21-891A-1F65AB5520BD}" dt="2021-09-16T16:22:41.145" v="313" actId="113"/>
          <ac:spMkLst>
            <pc:docMk/>
            <pc:sldMk cId="666840269" sldId="4208"/>
            <ac:spMk id="6" creationId="{A464A395-7B7A-4B8D-BB29-6D043C647331}"/>
          </ac:spMkLst>
        </pc:spChg>
      </pc:sldChg>
      <pc:sldChg chg="modSp mod">
        <pc:chgData name="Mina Sabherwal" userId="06e905f0-088f-4fb3-8306-a771b8c0b180" providerId="ADAL" clId="{EFDFD5D2-F65E-4C21-891A-1F65AB5520BD}" dt="2021-09-16T16:22:28.822" v="312" actId="113"/>
        <pc:sldMkLst>
          <pc:docMk/>
          <pc:sldMk cId="3194948764" sldId="4209"/>
        </pc:sldMkLst>
        <pc:spChg chg="mod">
          <ac:chgData name="Mina Sabherwal" userId="06e905f0-088f-4fb3-8306-a771b8c0b180" providerId="ADAL" clId="{EFDFD5D2-F65E-4C21-891A-1F65AB5520BD}" dt="2021-09-16T16:22:28.822" v="312" actId="113"/>
          <ac:spMkLst>
            <pc:docMk/>
            <pc:sldMk cId="3194948764" sldId="4209"/>
            <ac:spMk id="6" creationId="{A464A395-7B7A-4B8D-BB29-6D043C647331}"/>
          </ac:spMkLst>
        </pc:spChg>
      </pc:sldChg>
      <pc:sldChg chg="modSp del mod">
        <pc:chgData name="Mina Sabherwal" userId="06e905f0-088f-4fb3-8306-a771b8c0b180" providerId="ADAL" clId="{EFDFD5D2-F65E-4C21-891A-1F65AB5520BD}" dt="2021-09-23T12:05:39.460" v="501" actId="47"/>
        <pc:sldMkLst>
          <pc:docMk/>
          <pc:sldMk cId="1823263272" sldId="4211"/>
        </pc:sldMkLst>
        <pc:spChg chg="mod">
          <ac:chgData name="Mina Sabherwal" userId="06e905f0-088f-4fb3-8306-a771b8c0b180" providerId="ADAL" clId="{EFDFD5D2-F65E-4C21-891A-1F65AB5520BD}" dt="2021-09-16T16:22:18.575" v="311" actId="1076"/>
          <ac:spMkLst>
            <pc:docMk/>
            <pc:sldMk cId="1823263272" sldId="4211"/>
            <ac:spMk id="7" creationId="{8F54005D-DAF6-49DA-A578-1B9DED83160C}"/>
          </ac:spMkLst>
        </pc:spChg>
        <pc:spChg chg="mod">
          <ac:chgData name="Mina Sabherwal" userId="06e905f0-088f-4fb3-8306-a771b8c0b180" providerId="ADAL" clId="{EFDFD5D2-F65E-4C21-891A-1F65AB5520BD}" dt="2021-09-16T16:21:28.506" v="309" actId="113"/>
          <ac:spMkLst>
            <pc:docMk/>
            <pc:sldMk cId="1823263272" sldId="4211"/>
            <ac:spMk id="28" creationId="{7D6BED35-0C89-4E69-A647-4E09B260377C}"/>
          </ac:spMkLst>
        </pc:spChg>
      </pc:sldChg>
      <pc:sldChg chg="addSp delSp modSp add mod">
        <pc:chgData name="Mina Sabherwal" userId="06e905f0-088f-4fb3-8306-a771b8c0b180" providerId="ADAL" clId="{EFDFD5D2-F65E-4C21-891A-1F65AB5520BD}" dt="2021-09-23T12:04:21.876" v="489" actId="1076"/>
        <pc:sldMkLst>
          <pc:docMk/>
          <pc:sldMk cId="1630146447" sldId="4212"/>
        </pc:sldMkLst>
        <pc:spChg chg="add del mod">
          <ac:chgData name="Mina Sabherwal" userId="06e905f0-088f-4fb3-8306-a771b8c0b180" providerId="ADAL" clId="{EFDFD5D2-F65E-4C21-891A-1F65AB5520BD}" dt="2021-09-23T12:03:34.783" v="479" actId="478"/>
          <ac:spMkLst>
            <pc:docMk/>
            <pc:sldMk cId="1630146447" sldId="4212"/>
            <ac:spMk id="3" creationId="{BE8529E9-4FB8-4C12-91DA-05C7FA40F9FB}"/>
          </ac:spMkLst>
        </pc:spChg>
        <pc:spChg chg="add del mod">
          <ac:chgData name="Mina Sabherwal" userId="06e905f0-088f-4fb3-8306-a771b8c0b180" providerId="ADAL" clId="{EFDFD5D2-F65E-4C21-891A-1F65AB5520BD}" dt="2021-09-23T12:03:56.612" v="484" actId="478"/>
          <ac:spMkLst>
            <pc:docMk/>
            <pc:sldMk cId="1630146447" sldId="4212"/>
            <ac:spMk id="6" creationId="{43EA9D0A-28E7-4E65-BFAA-5C076D6C797D}"/>
          </ac:spMkLst>
        </pc:spChg>
        <pc:spChg chg="del">
          <ac:chgData name="Mina Sabherwal" userId="06e905f0-088f-4fb3-8306-a771b8c0b180" providerId="ADAL" clId="{EFDFD5D2-F65E-4C21-891A-1F65AB5520BD}" dt="2021-09-23T12:03:37.609" v="480" actId="478"/>
          <ac:spMkLst>
            <pc:docMk/>
            <pc:sldMk cId="1630146447" sldId="4212"/>
            <ac:spMk id="26" creationId="{55B3BD32-DB5B-4489-9C59-22306F8C0C48}"/>
          </ac:spMkLst>
        </pc:spChg>
        <pc:spChg chg="del">
          <ac:chgData name="Mina Sabherwal" userId="06e905f0-088f-4fb3-8306-a771b8c0b180" providerId="ADAL" clId="{EFDFD5D2-F65E-4C21-891A-1F65AB5520BD}" dt="2021-09-23T12:03:32.722" v="478" actId="478"/>
          <ac:spMkLst>
            <pc:docMk/>
            <pc:sldMk cId="1630146447" sldId="4212"/>
            <ac:spMk id="28" creationId="{7D6BED35-0C89-4E69-A647-4E09B260377C}"/>
          </ac:spMkLst>
        </pc:spChg>
        <pc:picChg chg="add mod">
          <ac:chgData name="Mina Sabherwal" userId="06e905f0-088f-4fb3-8306-a771b8c0b180" providerId="ADAL" clId="{EFDFD5D2-F65E-4C21-891A-1F65AB5520BD}" dt="2021-09-23T12:04:21.876" v="489" actId="1076"/>
          <ac:picMkLst>
            <pc:docMk/>
            <pc:sldMk cId="1630146447" sldId="4212"/>
            <ac:picMk id="1026" creationId="{0A390F15-5D54-4AC5-9DCE-3F9707DB51A4}"/>
          </ac:picMkLst>
        </pc:picChg>
      </pc:sldChg>
      <pc:sldChg chg="add del">
        <pc:chgData name="Mina Sabherwal" userId="06e905f0-088f-4fb3-8306-a771b8c0b180" providerId="ADAL" clId="{EFDFD5D2-F65E-4C21-891A-1F65AB5520BD}" dt="2021-09-23T12:03:45.785" v="482"/>
        <pc:sldMkLst>
          <pc:docMk/>
          <pc:sldMk cId="349954583" sldId="4213"/>
        </pc:sldMkLst>
      </pc:sldChg>
      <pc:sldChg chg="addSp delSp modSp add mod">
        <pc:chgData name="Mina Sabherwal" userId="06e905f0-088f-4fb3-8306-a771b8c0b180" providerId="ADAL" clId="{EFDFD5D2-F65E-4C21-891A-1F65AB5520BD}" dt="2021-09-23T12:05:29.288" v="500" actId="1076"/>
        <pc:sldMkLst>
          <pc:docMk/>
          <pc:sldMk cId="4117125868" sldId="4213"/>
        </pc:sldMkLst>
        <pc:spChg chg="add del mod">
          <ac:chgData name="Mina Sabherwal" userId="06e905f0-088f-4fb3-8306-a771b8c0b180" providerId="ADAL" clId="{EFDFD5D2-F65E-4C21-891A-1F65AB5520BD}" dt="2021-09-23T12:05:07.247" v="493" actId="478"/>
          <ac:spMkLst>
            <pc:docMk/>
            <pc:sldMk cId="4117125868" sldId="4213"/>
            <ac:spMk id="3" creationId="{5E2344B3-306E-445E-8E54-F85431423151}"/>
          </ac:spMkLst>
        </pc:spChg>
        <pc:spChg chg="add del mod">
          <ac:chgData name="Mina Sabherwal" userId="06e905f0-088f-4fb3-8306-a771b8c0b180" providerId="ADAL" clId="{EFDFD5D2-F65E-4C21-891A-1F65AB5520BD}" dt="2021-09-23T12:05:18.205" v="496" actId="478"/>
          <ac:spMkLst>
            <pc:docMk/>
            <pc:sldMk cId="4117125868" sldId="4213"/>
            <ac:spMk id="6" creationId="{468948B1-3A86-4900-AA07-4874CCF2FFDA}"/>
          </ac:spMkLst>
        </pc:spChg>
        <pc:spChg chg="del">
          <ac:chgData name="Mina Sabherwal" userId="06e905f0-088f-4fb3-8306-a771b8c0b180" providerId="ADAL" clId="{EFDFD5D2-F65E-4C21-891A-1F65AB5520BD}" dt="2021-09-23T12:05:09.296" v="494" actId="478"/>
          <ac:spMkLst>
            <pc:docMk/>
            <pc:sldMk cId="4117125868" sldId="4213"/>
            <ac:spMk id="26" creationId="{55B3BD32-DB5B-4489-9C59-22306F8C0C48}"/>
          </ac:spMkLst>
        </pc:spChg>
        <pc:spChg chg="del">
          <ac:chgData name="Mina Sabherwal" userId="06e905f0-088f-4fb3-8306-a771b8c0b180" providerId="ADAL" clId="{EFDFD5D2-F65E-4C21-891A-1F65AB5520BD}" dt="2021-09-23T12:05:05.102" v="492" actId="478"/>
          <ac:spMkLst>
            <pc:docMk/>
            <pc:sldMk cId="4117125868" sldId="4213"/>
            <ac:spMk id="28" creationId="{7D6BED35-0C89-4E69-A647-4E09B260377C}"/>
          </ac:spMkLst>
        </pc:spChg>
        <pc:picChg chg="add mod">
          <ac:chgData name="Mina Sabherwal" userId="06e905f0-088f-4fb3-8306-a771b8c0b180" providerId="ADAL" clId="{EFDFD5D2-F65E-4C21-891A-1F65AB5520BD}" dt="2021-09-23T12:05:29.288" v="500" actId="1076"/>
          <ac:picMkLst>
            <pc:docMk/>
            <pc:sldMk cId="4117125868" sldId="4213"/>
            <ac:picMk id="2050" creationId="{8521100F-B445-4EA0-B2F7-1FB20890853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510681-0DCB-4091-8B4A-FD0EE4D1DEC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71933D5-67C9-4FFC-8928-6307DBE0418C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n-GB" sz="2400" dirty="0">
              <a:latin typeface="Granary"/>
            </a:rPr>
            <a:t>All providers collect data</a:t>
          </a:r>
        </a:p>
      </dgm:t>
    </dgm:pt>
    <dgm:pt modelId="{50CC9A4C-66EB-478B-B99A-59475BA64E41}" type="parTrans" cxnId="{177760ED-807C-48F5-A9E7-A11A77DA2BEC}">
      <dgm:prSet/>
      <dgm:spPr/>
      <dgm:t>
        <a:bodyPr/>
        <a:lstStyle/>
        <a:p>
          <a:endParaRPr lang="en-GB" sz="2400"/>
        </a:p>
      </dgm:t>
    </dgm:pt>
    <dgm:pt modelId="{8D74EA5D-2519-47EA-83CC-F6B0A653F580}" type="sibTrans" cxnId="{177760ED-807C-48F5-A9E7-A11A77DA2BEC}">
      <dgm:prSet custT="1"/>
      <dgm:spPr/>
      <dgm:t>
        <a:bodyPr/>
        <a:lstStyle/>
        <a:p>
          <a:endParaRPr lang="en-GB" sz="2400" dirty="0"/>
        </a:p>
      </dgm:t>
    </dgm:pt>
    <dgm:pt modelId="{1D3A02D1-E685-44EC-8563-B64CD7B6E7B9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n-GB" sz="2400" b="0" i="0" dirty="0"/>
            <a:t>Most providers analyse and use data</a:t>
          </a:r>
          <a:endParaRPr lang="en-GB" sz="2400" dirty="0"/>
        </a:p>
      </dgm:t>
    </dgm:pt>
    <dgm:pt modelId="{17D0994B-DB3C-4C53-BAC0-B82DB2214659}" type="parTrans" cxnId="{37F4509C-68A7-4060-B9DF-A604101B23AD}">
      <dgm:prSet/>
      <dgm:spPr/>
      <dgm:t>
        <a:bodyPr/>
        <a:lstStyle/>
        <a:p>
          <a:endParaRPr lang="en-GB" sz="2400"/>
        </a:p>
      </dgm:t>
    </dgm:pt>
    <dgm:pt modelId="{E697BFF6-DE0E-4CA6-9B2E-5383B5C1BFEF}" type="sibTrans" cxnId="{37F4509C-68A7-4060-B9DF-A604101B23AD}">
      <dgm:prSet custT="1"/>
      <dgm:spPr/>
      <dgm:t>
        <a:bodyPr/>
        <a:lstStyle/>
        <a:p>
          <a:endParaRPr lang="en-GB" sz="2400" dirty="0"/>
        </a:p>
      </dgm:t>
    </dgm:pt>
    <dgm:pt modelId="{79E9BF69-BEE0-4B40-9CEE-19B62AA70DA3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pPr rtl="0"/>
          <a:r>
            <a:rPr lang="en-GB" sz="2400" b="1" i="0" dirty="0"/>
            <a:t>Few</a:t>
          </a:r>
          <a:r>
            <a:rPr lang="en-GB" sz="2400" b="0" i="0" dirty="0"/>
            <a:t> </a:t>
          </a:r>
          <a:r>
            <a:rPr lang="en-GB" sz="2400" dirty="0"/>
            <a:t>maximise </a:t>
          </a:r>
          <a:r>
            <a:rPr lang="en-GB" sz="2400" dirty="0">
              <a:latin typeface="Calibri Light" panose="020F0302020204030204"/>
            </a:rPr>
            <a:t>or get the most</a:t>
          </a:r>
          <a:r>
            <a:rPr lang="en-GB" sz="2400" dirty="0"/>
            <a:t> </a:t>
          </a:r>
          <a:r>
            <a:rPr lang="en-GB" sz="2400" dirty="0">
              <a:latin typeface="Calibri Light" panose="020F0302020204030204"/>
            </a:rPr>
            <a:t>from their </a:t>
          </a:r>
          <a:r>
            <a:rPr lang="en-GB" sz="2400" dirty="0"/>
            <a:t>data</a:t>
          </a:r>
          <a:endParaRPr lang="en-GB" sz="2400" dirty="0">
            <a:latin typeface="Calibri Light" panose="020F0302020204030204"/>
          </a:endParaRPr>
        </a:p>
      </dgm:t>
    </dgm:pt>
    <dgm:pt modelId="{F6E43FDD-196D-4B96-9203-8340E5F73756}" type="parTrans" cxnId="{A5816C27-E5B6-4204-A026-F6DDA9EB3D03}">
      <dgm:prSet/>
      <dgm:spPr/>
      <dgm:t>
        <a:bodyPr/>
        <a:lstStyle/>
        <a:p>
          <a:endParaRPr lang="en-GB" sz="2400"/>
        </a:p>
      </dgm:t>
    </dgm:pt>
    <dgm:pt modelId="{FBEB97F7-672A-4BCF-AAF5-30B4FC6C9E0F}" type="sibTrans" cxnId="{A5816C27-E5B6-4204-A026-F6DDA9EB3D03}">
      <dgm:prSet/>
      <dgm:spPr/>
      <dgm:t>
        <a:bodyPr/>
        <a:lstStyle/>
        <a:p>
          <a:endParaRPr lang="en-GB" sz="2400"/>
        </a:p>
      </dgm:t>
    </dgm:pt>
    <dgm:pt modelId="{E48346D1-5782-4D64-88E8-966570B5FEA7}" type="pres">
      <dgm:prSet presAssocID="{23510681-0DCB-4091-8B4A-FD0EE4D1DECF}" presName="Name0" presStyleCnt="0">
        <dgm:presLayoutVars>
          <dgm:dir/>
          <dgm:resizeHandles val="exact"/>
        </dgm:presLayoutVars>
      </dgm:prSet>
      <dgm:spPr/>
    </dgm:pt>
    <dgm:pt modelId="{CC518B31-F9F3-49BB-A2A4-8009DED9D8EA}" type="pres">
      <dgm:prSet presAssocID="{771933D5-67C9-4FFC-8928-6307DBE0418C}" presName="node" presStyleLbl="node1" presStyleIdx="0" presStyleCnt="3" custScaleY="114539">
        <dgm:presLayoutVars>
          <dgm:bulletEnabled val="1"/>
        </dgm:presLayoutVars>
      </dgm:prSet>
      <dgm:spPr/>
    </dgm:pt>
    <dgm:pt modelId="{9432551E-3322-4CD8-A4AB-5ECDAE804596}" type="pres">
      <dgm:prSet presAssocID="{8D74EA5D-2519-47EA-83CC-F6B0A653F580}" presName="sibTrans" presStyleLbl="sibTrans2D1" presStyleIdx="0" presStyleCnt="2"/>
      <dgm:spPr/>
    </dgm:pt>
    <dgm:pt modelId="{7E8D8995-FF51-400C-A56D-5B72BD6480E3}" type="pres">
      <dgm:prSet presAssocID="{8D74EA5D-2519-47EA-83CC-F6B0A653F580}" presName="connectorText" presStyleLbl="sibTrans2D1" presStyleIdx="0" presStyleCnt="2"/>
      <dgm:spPr/>
    </dgm:pt>
    <dgm:pt modelId="{3A2D542D-4CF0-470C-905A-866864E68399}" type="pres">
      <dgm:prSet presAssocID="{1D3A02D1-E685-44EC-8563-B64CD7B6E7B9}" presName="node" presStyleLbl="node1" presStyleIdx="1" presStyleCnt="3" custScaleY="114539">
        <dgm:presLayoutVars>
          <dgm:bulletEnabled val="1"/>
        </dgm:presLayoutVars>
      </dgm:prSet>
      <dgm:spPr/>
    </dgm:pt>
    <dgm:pt modelId="{330BF58F-F64E-4A36-BAC5-C9852F5D009D}" type="pres">
      <dgm:prSet presAssocID="{E697BFF6-DE0E-4CA6-9B2E-5383B5C1BFEF}" presName="sibTrans" presStyleLbl="sibTrans2D1" presStyleIdx="1" presStyleCnt="2"/>
      <dgm:spPr/>
    </dgm:pt>
    <dgm:pt modelId="{C86E9189-1E9B-401D-9403-582DCA540543}" type="pres">
      <dgm:prSet presAssocID="{E697BFF6-DE0E-4CA6-9B2E-5383B5C1BFEF}" presName="connectorText" presStyleLbl="sibTrans2D1" presStyleIdx="1" presStyleCnt="2"/>
      <dgm:spPr/>
    </dgm:pt>
    <dgm:pt modelId="{3364869F-252B-45E0-B81C-867E61AE705D}" type="pres">
      <dgm:prSet presAssocID="{79E9BF69-BEE0-4B40-9CEE-19B62AA70DA3}" presName="node" presStyleLbl="node1" presStyleIdx="2" presStyleCnt="3" custScaleY="114539" custLinFactNeighborX="1302" custLinFactNeighborY="-628">
        <dgm:presLayoutVars>
          <dgm:bulletEnabled val="1"/>
        </dgm:presLayoutVars>
      </dgm:prSet>
      <dgm:spPr/>
    </dgm:pt>
  </dgm:ptLst>
  <dgm:cxnLst>
    <dgm:cxn modelId="{FECD6608-1D99-4E76-8DE2-153982A5368B}" type="presOf" srcId="{8D74EA5D-2519-47EA-83CC-F6B0A653F580}" destId="{7E8D8995-FF51-400C-A56D-5B72BD6480E3}" srcOrd="1" destOrd="0" presId="urn:microsoft.com/office/officeart/2005/8/layout/process1"/>
    <dgm:cxn modelId="{30AC6827-DD95-41CF-95CF-7E784B8CB11B}" type="presOf" srcId="{E697BFF6-DE0E-4CA6-9B2E-5383B5C1BFEF}" destId="{330BF58F-F64E-4A36-BAC5-C9852F5D009D}" srcOrd="0" destOrd="0" presId="urn:microsoft.com/office/officeart/2005/8/layout/process1"/>
    <dgm:cxn modelId="{A5816C27-E5B6-4204-A026-F6DDA9EB3D03}" srcId="{23510681-0DCB-4091-8B4A-FD0EE4D1DECF}" destId="{79E9BF69-BEE0-4B40-9CEE-19B62AA70DA3}" srcOrd="2" destOrd="0" parTransId="{F6E43FDD-196D-4B96-9203-8340E5F73756}" sibTransId="{FBEB97F7-672A-4BCF-AAF5-30B4FC6C9E0F}"/>
    <dgm:cxn modelId="{6F665643-2337-4255-B122-F6A24CDAF88D}" type="presOf" srcId="{79E9BF69-BEE0-4B40-9CEE-19B62AA70DA3}" destId="{3364869F-252B-45E0-B81C-867E61AE705D}" srcOrd="0" destOrd="0" presId="urn:microsoft.com/office/officeart/2005/8/layout/process1"/>
    <dgm:cxn modelId="{AB584A65-AF31-4EAE-94AB-25C5062BB78B}" type="presOf" srcId="{771933D5-67C9-4FFC-8928-6307DBE0418C}" destId="{CC518B31-F9F3-49BB-A2A4-8009DED9D8EA}" srcOrd="0" destOrd="0" presId="urn:microsoft.com/office/officeart/2005/8/layout/process1"/>
    <dgm:cxn modelId="{2244A747-C92F-42BD-8F29-8F1E2EC06B60}" type="presOf" srcId="{1D3A02D1-E685-44EC-8563-B64CD7B6E7B9}" destId="{3A2D542D-4CF0-470C-905A-866864E68399}" srcOrd="0" destOrd="0" presId="urn:microsoft.com/office/officeart/2005/8/layout/process1"/>
    <dgm:cxn modelId="{F14ACC6B-947F-464F-AA08-DDC631019192}" type="presOf" srcId="{23510681-0DCB-4091-8B4A-FD0EE4D1DECF}" destId="{E48346D1-5782-4D64-88E8-966570B5FEA7}" srcOrd="0" destOrd="0" presId="urn:microsoft.com/office/officeart/2005/8/layout/process1"/>
    <dgm:cxn modelId="{37F4509C-68A7-4060-B9DF-A604101B23AD}" srcId="{23510681-0DCB-4091-8B4A-FD0EE4D1DECF}" destId="{1D3A02D1-E685-44EC-8563-B64CD7B6E7B9}" srcOrd="1" destOrd="0" parTransId="{17D0994B-DB3C-4C53-BAC0-B82DB2214659}" sibTransId="{E697BFF6-DE0E-4CA6-9B2E-5383B5C1BFEF}"/>
    <dgm:cxn modelId="{A3AD9DA0-7B7E-4345-859B-F23DD91FCF5D}" type="presOf" srcId="{E697BFF6-DE0E-4CA6-9B2E-5383B5C1BFEF}" destId="{C86E9189-1E9B-401D-9403-582DCA540543}" srcOrd="1" destOrd="0" presId="urn:microsoft.com/office/officeart/2005/8/layout/process1"/>
    <dgm:cxn modelId="{1E2A3EA5-360C-4D90-BC5E-78AE58AC6003}" type="presOf" srcId="{8D74EA5D-2519-47EA-83CC-F6B0A653F580}" destId="{9432551E-3322-4CD8-A4AB-5ECDAE804596}" srcOrd="0" destOrd="0" presId="urn:microsoft.com/office/officeart/2005/8/layout/process1"/>
    <dgm:cxn modelId="{177760ED-807C-48F5-A9E7-A11A77DA2BEC}" srcId="{23510681-0DCB-4091-8B4A-FD0EE4D1DECF}" destId="{771933D5-67C9-4FFC-8928-6307DBE0418C}" srcOrd="0" destOrd="0" parTransId="{50CC9A4C-66EB-478B-B99A-59475BA64E41}" sibTransId="{8D74EA5D-2519-47EA-83CC-F6B0A653F580}"/>
    <dgm:cxn modelId="{552E37BF-6BB7-4B3B-A77C-22BEA245D6A6}" type="presParOf" srcId="{E48346D1-5782-4D64-88E8-966570B5FEA7}" destId="{CC518B31-F9F3-49BB-A2A4-8009DED9D8EA}" srcOrd="0" destOrd="0" presId="urn:microsoft.com/office/officeart/2005/8/layout/process1"/>
    <dgm:cxn modelId="{BE9AAD0B-C220-4F8C-AE93-23012CCE2DC0}" type="presParOf" srcId="{E48346D1-5782-4D64-88E8-966570B5FEA7}" destId="{9432551E-3322-4CD8-A4AB-5ECDAE804596}" srcOrd="1" destOrd="0" presId="urn:microsoft.com/office/officeart/2005/8/layout/process1"/>
    <dgm:cxn modelId="{C77C3F69-E313-48C4-8C88-C1C7EC4CB3E2}" type="presParOf" srcId="{9432551E-3322-4CD8-A4AB-5ECDAE804596}" destId="{7E8D8995-FF51-400C-A56D-5B72BD6480E3}" srcOrd="0" destOrd="0" presId="urn:microsoft.com/office/officeart/2005/8/layout/process1"/>
    <dgm:cxn modelId="{E1358408-F56F-4592-9679-990383312A30}" type="presParOf" srcId="{E48346D1-5782-4D64-88E8-966570B5FEA7}" destId="{3A2D542D-4CF0-470C-905A-866864E68399}" srcOrd="2" destOrd="0" presId="urn:microsoft.com/office/officeart/2005/8/layout/process1"/>
    <dgm:cxn modelId="{CC87B801-B845-4D54-9823-8C81D787922B}" type="presParOf" srcId="{E48346D1-5782-4D64-88E8-966570B5FEA7}" destId="{330BF58F-F64E-4A36-BAC5-C9852F5D009D}" srcOrd="3" destOrd="0" presId="urn:microsoft.com/office/officeart/2005/8/layout/process1"/>
    <dgm:cxn modelId="{4A9AC4B2-F985-43FC-9F3A-04F65134B9DF}" type="presParOf" srcId="{330BF58F-F64E-4A36-BAC5-C9852F5D009D}" destId="{C86E9189-1E9B-401D-9403-582DCA540543}" srcOrd="0" destOrd="0" presId="urn:microsoft.com/office/officeart/2005/8/layout/process1"/>
    <dgm:cxn modelId="{84992E6F-FC2F-4E24-89FB-E2762ECB2359}" type="presParOf" srcId="{E48346D1-5782-4D64-88E8-966570B5FEA7}" destId="{3364869F-252B-45E0-B81C-867E61AE705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18B31-F9F3-49BB-A2A4-8009DED9D8EA}">
      <dsp:nvSpPr>
        <dsp:cNvPr id="0" name=""/>
        <dsp:cNvSpPr/>
      </dsp:nvSpPr>
      <dsp:spPr>
        <a:xfrm>
          <a:off x="9536" y="0"/>
          <a:ext cx="1831785" cy="184092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Granary"/>
            </a:rPr>
            <a:t>All providers collect data</a:t>
          </a:r>
        </a:p>
      </dsp:txBody>
      <dsp:txXfrm>
        <a:off x="63187" y="53651"/>
        <a:ext cx="1724483" cy="1733621"/>
      </dsp:txXfrm>
    </dsp:sp>
    <dsp:sp modelId="{9432551E-3322-4CD8-A4AB-5ECDAE804596}">
      <dsp:nvSpPr>
        <dsp:cNvPr id="0" name=""/>
        <dsp:cNvSpPr/>
      </dsp:nvSpPr>
      <dsp:spPr>
        <a:xfrm>
          <a:off x="2024500" y="693320"/>
          <a:ext cx="388338" cy="4542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/>
        </a:p>
      </dsp:txBody>
      <dsp:txXfrm>
        <a:off x="2024500" y="784176"/>
        <a:ext cx="271837" cy="272570"/>
      </dsp:txXfrm>
    </dsp:sp>
    <dsp:sp modelId="{3A2D542D-4CF0-470C-905A-866864E68399}">
      <dsp:nvSpPr>
        <dsp:cNvPr id="0" name=""/>
        <dsp:cNvSpPr/>
      </dsp:nvSpPr>
      <dsp:spPr>
        <a:xfrm>
          <a:off x="2574036" y="0"/>
          <a:ext cx="1831785" cy="184092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dirty="0"/>
            <a:t>Most providers analyse and use data</a:t>
          </a:r>
          <a:endParaRPr lang="en-GB" sz="2400" kern="1200" dirty="0"/>
        </a:p>
      </dsp:txBody>
      <dsp:txXfrm>
        <a:off x="2627687" y="53651"/>
        <a:ext cx="1724483" cy="1733621"/>
      </dsp:txXfrm>
    </dsp:sp>
    <dsp:sp modelId="{330BF58F-F64E-4A36-BAC5-C9852F5D009D}">
      <dsp:nvSpPr>
        <dsp:cNvPr id="0" name=""/>
        <dsp:cNvSpPr/>
      </dsp:nvSpPr>
      <dsp:spPr>
        <a:xfrm>
          <a:off x="4591385" y="693320"/>
          <a:ext cx="393393" cy="4542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/>
        </a:p>
      </dsp:txBody>
      <dsp:txXfrm>
        <a:off x="4591385" y="784176"/>
        <a:ext cx="275375" cy="272570"/>
      </dsp:txXfrm>
    </dsp:sp>
    <dsp:sp modelId="{3364869F-252B-45E0-B81C-867E61AE705D}">
      <dsp:nvSpPr>
        <dsp:cNvPr id="0" name=""/>
        <dsp:cNvSpPr/>
      </dsp:nvSpPr>
      <dsp:spPr>
        <a:xfrm>
          <a:off x="5148073" y="0"/>
          <a:ext cx="1831785" cy="184092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i="0" kern="1200" dirty="0"/>
            <a:t>Few</a:t>
          </a:r>
          <a:r>
            <a:rPr lang="en-GB" sz="2400" b="0" i="0" kern="1200" dirty="0"/>
            <a:t> </a:t>
          </a:r>
          <a:r>
            <a:rPr lang="en-GB" sz="2400" kern="1200" dirty="0"/>
            <a:t>maximise </a:t>
          </a:r>
          <a:r>
            <a:rPr lang="en-GB" sz="2400" kern="1200" dirty="0">
              <a:latin typeface="Calibri Light" panose="020F0302020204030204"/>
            </a:rPr>
            <a:t>or get the most</a:t>
          </a:r>
          <a:r>
            <a:rPr lang="en-GB" sz="2400" kern="1200" dirty="0"/>
            <a:t> </a:t>
          </a:r>
          <a:r>
            <a:rPr lang="en-GB" sz="2400" kern="1200" dirty="0">
              <a:latin typeface="Calibri Light" panose="020F0302020204030204"/>
            </a:rPr>
            <a:t>from their </a:t>
          </a:r>
          <a:r>
            <a:rPr lang="en-GB" sz="2400" kern="1200" dirty="0"/>
            <a:t>data</a:t>
          </a:r>
          <a:endParaRPr lang="en-GB" sz="2400" kern="1200" dirty="0">
            <a:latin typeface="Calibri Light" panose="020F0302020204030204"/>
          </a:endParaRPr>
        </a:p>
      </dsp:txBody>
      <dsp:txXfrm>
        <a:off x="5201724" y="53651"/>
        <a:ext cx="1724483" cy="1733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1D42D-12C4-7A47-B3F1-9A02152178B7}" type="datetime1">
              <a:t>9/23/2021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56983-9DD0-5142-86D6-3DF5C17FB3F4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6808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C5253-4C4D-5E49-8414-D889E3890D86}" type="datetime1">
              <a:t>9/23/2021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4E6C-2274-0748-BCF2-B345A1AA6717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52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83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6607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CCB3D-0CAA-4647-AF28-B97C9046B5A6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0078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CCB3D-0CAA-4647-AF28-B97C9046B5A6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829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FB5FB28-269C-4388-BC08-C9B96C091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986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797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CCB3D-0CAA-4647-AF28-B97C9046B5A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946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CCB3D-0CAA-4647-AF28-B97C9046B5A6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087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61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8914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1118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793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228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738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9844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CCB3D-0CAA-4647-AF28-B97C9046B5A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52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685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000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745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2578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CCB3D-0CAA-4647-AF28-B97C9046B5A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261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953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5680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CCB3D-0CAA-4647-AF28-B97C9046B5A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498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4E6C-2274-0748-BCF2-B345A1AA6717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304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CCB3D-0CAA-4647-AF28-B97C9046B5A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739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CCB3D-0CAA-4647-AF28-B97C9046B5A6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76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ront Cover - Whit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1611643"/>
            <a:ext cx="3744913" cy="6024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10000"/>
              </a:lnSpc>
              <a:defRPr sz="1800" kern="0" spc="20" baseline="0">
                <a:solidFill>
                  <a:srgbClr val="1746DC"/>
                </a:solidFill>
                <a:latin typeface="Granary"/>
              </a:defRPr>
            </a:lvl1pPr>
          </a:lstStyle>
          <a:p>
            <a:r>
              <a:rPr lang="en-GB" dirty="0"/>
              <a:t>Presentation title (Granary 18pt)</a:t>
            </a:r>
            <a:br>
              <a:rPr lang="en-GB" dirty="0"/>
            </a:br>
            <a:r>
              <a:rPr lang="en-GB" dirty="0"/>
              <a:t>(2x lines max)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1" y="2356306"/>
            <a:ext cx="3744912" cy="468590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14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Presentation subtitle (Granary 14pt)</a:t>
            </a:r>
          </a:p>
          <a:p>
            <a:pPr lvl="0"/>
            <a:r>
              <a:rPr lang="en-US" dirty="0"/>
              <a:t>(3x lines max)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300BA89-2439-B748-AF11-CA19A86D9E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4254190"/>
            <a:ext cx="1237019" cy="51572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65EE0F-B9A5-6446-8528-7A93DD679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>
                <a:solidFill>
                  <a:srgbClr val="03304D"/>
                </a:solidFill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74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10E21A5-3E9B-AD4D-B3A0-3CA88E2942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1801" y="1037345"/>
            <a:ext cx="8280400" cy="36949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 spc="20" baseline="0">
                <a:latin typeface="Granary" pitchFamily="2" charset="0"/>
              </a:defRPr>
            </a:lvl1pPr>
          </a:lstStyle>
          <a:p>
            <a:r>
              <a:rPr lang="en-US" dirty="0"/>
              <a:t>Click on image icon and select your image.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Select ‘Fit’ (NOT CROP) in the toolbar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will resize your image for the space.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D10EC5-EB2E-FA40-934B-6538F7AC65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0" y="664555"/>
            <a:ext cx="8280400" cy="247760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Image / diagram title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F2D3F129-FE0E-7749-8A66-4535D7630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>
                <a:solidFill>
                  <a:srgbClr val="03304D"/>
                </a:solidFill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9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 blocks +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10E21A5-3E9B-AD4D-B3A0-3CA88E2942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1800" y="1231392"/>
            <a:ext cx="2676588" cy="26786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 spc="20" baseline="0">
                <a:latin typeface="Granary" pitchFamily="2" charset="0"/>
              </a:defRPr>
            </a:lvl1pPr>
          </a:lstStyle>
          <a:p>
            <a:r>
              <a:rPr lang="en-US" dirty="0"/>
              <a:t>Click on image icon and select your image.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Select ‘Fit’ (NOT CROP) in the toolbar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will resize your image for the space.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D10EC5-EB2E-FA40-934B-6538F7AC65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0" y="664555"/>
            <a:ext cx="8280400" cy="247760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Image / diagram title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F2D3F129-FE0E-7749-8A66-4535D7630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>
                <a:solidFill>
                  <a:srgbClr val="03304D"/>
                </a:solidFill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B1C96CB-950F-C442-96A9-3282F4595E4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33706" y="1232401"/>
            <a:ext cx="2676588" cy="26786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 spc="20" baseline="0">
                <a:latin typeface="Granary" pitchFamily="2" charset="0"/>
              </a:defRPr>
            </a:lvl1pPr>
          </a:lstStyle>
          <a:p>
            <a:r>
              <a:rPr lang="en-US" dirty="0"/>
              <a:t>Click on image icon and select your image.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Select ‘Fit’ (NOT CROP) in the toolbar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will resize your image for the space.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BCCD9C25-74E0-ED4C-9A29-B5284061F66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35613" y="1232401"/>
            <a:ext cx="2676588" cy="26786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 spc="20" baseline="0">
                <a:latin typeface="Granary" pitchFamily="2" charset="0"/>
              </a:defRPr>
            </a:lvl1pPr>
          </a:lstStyle>
          <a:p>
            <a:r>
              <a:rPr lang="en-US" dirty="0"/>
              <a:t>Click on image icon and select your image.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Select ‘Fit’ (NOT CROP) in the toolbar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will resize your image for the space.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1C704E9-32F3-5741-AE53-63556C584D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4254190"/>
            <a:ext cx="1237019" cy="51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62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10E21A5-3E9B-AD4D-B3A0-3CA88E2942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1801" y="613775"/>
            <a:ext cx="8280399" cy="41185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 spc="20" baseline="0">
                <a:latin typeface="Granary" pitchFamily="2" charset="0"/>
              </a:defRPr>
            </a:lvl1pPr>
          </a:lstStyle>
          <a:p>
            <a:r>
              <a:rPr lang="en-US" dirty="0"/>
              <a:t>Click on image icon and select your image.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Select ‘Fit’ (NOT CROP) in the toolbar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will resize your image for the space.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2F4578F6-AC43-4A4F-9D00-EAC465AAA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>
                <a:solidFill>
                  <a:srgbClr val="03304D"/>
                </a:solidFill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08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1016656"/>
            <a:ext cx="2455448" cy="6024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10000"/>
              </a:lnSpc>
              <a:defRPr sz="1800" kern="0" spc="20" baseline="0">
                <a:solidFill>
                  <a:srgbClr val="1746DC"/>
                </a:solidFill>
                <a:latin typeface="Granary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(ideally 2x lines max)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95625" y="1041073"/>
            <a:ext cx="5616575" cy="247760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Page subtitle, I’d recommend 4x lines max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B28194-AE75-A740-85C9-4CEB82E926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4254190"/>
            <a:ext cx="1237019" cy="515725"/>
          </a:xfrm>
          <a:prstGeom prst="rect">
            <a:avLst/>
          </a:prstGeom>
        </p:spPr>
      </p:pic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C4198E9D-6BAA-B14F-A8B0-C59B6CA65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>
                <a:solidFill>
                  <a:srgbClr val="03304D"/>
                </a:solidFill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924E634-B764-3B45-9425-FA2524D9B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6406" y="1630216"/>
            <a:ext cx="5615794" cy="1795267"/>
          </a:xfrm>
          <a:prstGeom prst="rect">
            <a:avLst/>
          </a:prstGeom>
        </p:spPr>
        <p:txBody>
          <a:bodyPr lIns="0" tIns="0" rIns="0" bIns="0"/>
          <a:lstStyle>
            <a:lvl1pPr marL="172800" indent="-172800">
              <a:lnSpc>
                <a:spcPct val="120000"/>
              </a:lnSpc>
              <a:spcBef>
                <a:spcPts val="540"/>
              </a:spcBef>
              <a:buClr>
                <a:srgbClr val="1746DC"/>
              </a:buClr>
              <a:defRPr sz="1100" b="0" i="0">
                <a:latin typeface="Granary" pitchFamily="2" charset="0"/>
              </a:defRPr>
            </a:lvl1pPr>
            <a:lvl2pPr marL="432000" indent="-172800">
              <a:lnSpc>
                <a:spcPct val="120000"/>
              </a:lnSpc>
              <a:buFont typeface="Arial" panose="020B0604020202020204" pitchFamily="34" charset="0"/>
              <a:buChar char="•"/>
              <a:defRPr sz="900" b="0" i="0">
                <a:latin typeface="Granary" pitchFamily="2" charset="0"/>
              </a:defRPr>
            </a:lvl2pPr>
            <a:lvl3pPr marL="684000" indent="-172800">
              <a:lnSpc>
                <a:spcPct val="120000"/>
              </a:lnSpc>
              <a:spcBef>
                <a:spcPts val="540"/>
              </a:spcBef>
              <a:defRPr sz="800" b="0" i="0">
                <a:latin typeface="Granary" pitchFamily="2" charset="0"/>
              </a:defRPr>
            </a:lvl3pPr>
            <a:lvl4pPr>
              <a:defRPr b="0" i="0">
                <a:latin typeface="Granary" pitchFamily="2" charset="0"/>
              </a:defRPr>
            </a:lvl4pPr>
            <a:lvl5pPr>
              <a:defRPr b="0" i="0">
                <a:latin typeface="Granary" pitchFamily="2" charset="0"/>
              </a:defRPr>
            </a:lvl5pPr>
          </a:lstStyle>
          <a:p>
            <a:pPr lvl="0"/>
            <a:r>
              <a:rPr lang="en-GB" dirty="0"/>
              <a:t>Bullet point style (First level)</a:t>
            </a:r>
          </a:p>
          <a:p>
            <a:pPr lvl="1"/>
            <a:r>
              <a:rPr lang="en-GB" dirty="0"/>
              <a:t>Bullet point style (Second level)</a:t>
            </a:r>
          </a:p>
          <a:p>
            <a:pPr lvl="2"/>
            <a:r>
              <a:rPr lang="en-GB" dirty="0"/>
              <a:t>Bullet point style (Third level)</a:t>
            </a:r>
          </a:p>
        </p:txBody>
      </p:sp>
    </p:spTree>
    <p:extLst>
      <p:ext uri="{BB962C8B-B14F-4D97-AF65-F5344CB8AC3E}">
        <p14:creationId xmlns:p14="http://schemas.microsoft.com/office/powerpoint/2010/main" val="1380209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slide (Aqu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DAA852-7D59-E947-8947-95D5E3DBE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672"/>
          <a:stretch/>
        </p:blipFill>
        <p:spPr>
          <a:xfrm>
            <a:off x="2164596" y="0"/>
            <a:ext cx="6979403" cy="51435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32225" y="1653295"/>
            <a:ext cx="4179975" cy="212366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200" kern="0" spc="30" baseline="0">
                <a:solidFill>
                  <a:schemeClr val="bg1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“Testimonial text here (Granary 12pt)”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44121" y="2569641"/>
            <a:ext cx="4168079" cy="15927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900" kern="0" spc="30" baseline="0">
                <a:solidFill>
                  <a:schemeClr val="bg1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Name Surname, Position,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4524C1-3180-8541-A948-DDBB198E7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1030506"/>
            <a:ext cx="2455448" cy="297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10000"/>
              </a:lnSpc>
              <a:defRPr sz="18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r>
              <a:rPr lang="en-GB" dirty="0"/>
              <a:t>Testimonial</a:t>
            </a:r>
            <a:endParaRPr lang="en-US" dirty="0"/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172D2241-8E95-7941-BE30-36C73A5436CE}"/>
              </a:ext>
            </a:extLst>
          </p:cNvPr>
          <p:cNvSpPr txBox="1">
            <a:spLocks/>
          </p:cNvSpPr>
          <p:nvPr userDrawn="1"/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457200" rtl="0" eaLnBrk="1" latinLnBrk="0" hangingPunct="1">
              <a:defRPr sz="600" kern="1200">
                <a:solidFill>
                  <a:srgbClr val="00B8A5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333592-5952-4942-B224-B277327593E7}"/>
              </a:ext>
            </a:extLst>
          </p:cNvPr>
          <p:cNvSpPr/>
          <p:nvPr userDrawn="1"/>
        </p:nvSpPr>
        <p:spPr>
          <a:xfrm>
            <a:off x="3112369" y="417426"/>
            <a:ext cx="1496975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4" algn="l"/>
            <a:r>
              <a:rPr lang="en-US" sz="600" u="none" kern="0" spc="30" dirty="0">
                <a:solidFill>
                  <a:srgbClr val="03304D"/>
                </a:solidFill>
                <a:latin typeface="Granary"/>
              </a:rPr>
              <a:t>© 2020 — MWS Technology Ltd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D7BE204-A9E9-AE47-BA04-83346F17A1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254190"/>
            <a:ext cx="1237019" cy="515725"/>
          </a:xfrm>
          <a:prstGeom prst="rect">
            <a:avLst/>
          </a:prstGeom>
        </p:spPr>
      </p:pic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3AB211F2-15E2-8D48-BC94-FC258D1AB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23275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>
                <a:solidFill>
                  <a:srgbClr val="03304D"/>
                </a:solidFill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58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slide (Cy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AA852-7D59-E947-8947-95D5E3DBE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389"/>
          <a:stretch/>
        </p:blipFill>
        <p:spPr>
          <a:xfrm>
            <a:off x="2138766" y="0"/>
            <a:ext cx="7005234" cy="51435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32225" y="1653295"/>
            <a:ext cx="4179975" cy="212366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200" kern="0" spc="30" baseline="0">
                <a:solidFill>
                  <a:schemeClr val="bg1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“Testimonial text here (Granary 12pt)”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44121" y="2569641"/>
            <a:ext cx="4168079" cy="15927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900" kern="0" spc="30" baseline="0">
                <a:solidFill>
                  <a:schemeClr val="bg1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Name Surname, Position,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4524C1-3180-8541-A948-DDBB198E7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1030506"/>
            <a:ext cx="2455448" cy="297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10000"/>
              </a:lnSpc>
              <a:defRPr sz="18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r>
              <a:rPr lang="en-GB" dirty="0"/>
              <a:t>Testimonial</a:t>
            </a:r>
            <a:endParaRPr lang="en-US" dirty="0"/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172D2241-8E95-7941-BE30-36C73A5436CE}"/>
              </a:ext>
            </a:extLst>
          </p:cNvPr>
          <p:cNvSpPr txBox="1">
            <a:spLocks/>
          </p:cNvSpPr>
          <p:nvPr userDrawn="1"/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457200" rtl="0" eaLnBrk="1" latinLnBrk="0" hangingPunct="1">
              <a:defRPr sz="600" kern="1200">
                <a:solidFill>
                  <a:srgbClr val="00B8A5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333592-5952-4942-B224-B277327593E7}"/>
              </a:ext>
            </a:extLst>
          </p:cNvPr>
          <p:cNvSpPr/>
          <p:nvPr userDrawn="1"/>
        </p:nvSpPr>
        <p:spPr>
          <a:xfrm>
            <a:off x="3112369" y="417426"/>
            <a:ext cx="1496975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4" algn="l"/>
            <a:r>
              <a:rPr lang="en-US" sz="600" u="none" kern="0" spc="30" dirty="0">
                <a:solidFill>
                  <a:srgbClr val="03304D"/>
                </a:solidFill>
                <a:latin typeface="Granary"/>
              </a:rPr>
              <a:t>© 2020 — MWS Technology Ltd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D7BE204-A9E9-AE47-BA04-83346F17A1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254190"/>
            <a:ext cx="1237019" cy="515725"/>
          </a:xfrm>
          <a:prstGeom prst="rect">
            <a:avLst/>
          </a:prstGeom>
        </p:spPr>
      </p:pic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6007C6A5-E2BE-4141-9F56-0EE672719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23275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>
                <a:solidFill>
                  <a:srgbClr val="03304D"/>
                </a:solidFill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22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 /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34975" y="1643358"/>
            <a:ext cx="5627550" cy="32547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900" kern="0" spc="3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GB" dirty="0"/>
              <a:t>Email:</a:t>
            </a:r>
            <a:br>
              <a:rPr lang="en-GB" dirty="0"/>
            </a:br>
            <a:r>
              <a:rPr lang="en-GB" dirty="0"/>
              <a:t>Phone number: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802CA2-92BB-734D-927A-DFD44E7A54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4254190"/>
            <a:ext cx="1237019" cy="515725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8273EC04-8DE7-BC42-A431-3EBB57248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>
                <a:solidFill>
                  <a:srgbClr val="03304D"/>
                </a:solidFill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CE1062-EDC4-C748-A455-BDD12D4602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0" y="1041073"/>
            <a:ext cx="5616575" cy="247760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0B4DE8-B246-544F-9A84-4F3042637FCF}"/>
              </a:ext>
            </a:extLst>
          </p:cNvPr>
          <p:cNvSpPr txBox="1"/>
          <p:nvPr userDrawn="1"/>
        </p:nvSpPr>
        <p:spPr>
          <a:xfrm>
            <a:off x="431800" y="2102318"/>
            <a:ext cx="1128435" cy="5783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900" b="0" i="0" spc="30" baseline="0" dirty="0">
                <a:latin typeface="Granary" pitchFamily="2" charset="0"/>
              </a:rPr>
              <a:t>3 Harmood Grove</a:t>
            </a:r>
            <a:br>
              <a:rPr lang="en-US" sz="900" b="0" i="0" spc="30" baseline="0" dirty="0">
                <a:latin typeface="Granary" pitchFamily="2" charset="0"/>
              </a:rPr>
            </a:br>
            <a:r>
              <a:rPr lang="en-US" sz="900" b="0" i="0" spc="30" baseline="0" dirty="0">
                <a:latin typeface="Granary" pitchFamily="2" charset="0"/>
              </a:rPr>
              <a:t>London, NW1 8DH</a:t>
            </a:r>
          </a:p>
          <a:p>
            <a:pPr>
              <a:lnSpc>
                <a:spcPct val="120000"/>
              </a:lnSpc>
            </a:pPr>
            <a:r>
              <a:rPr lang="en-US" sz="1100" b="0" i="0" spc="30" baseline="0" dirty="0">
                <a:solidFill>
                  <a:srgbClr val="1746DC"/>
                </a:solidFill>
                <a:latin typeface="Granary" pitchFamily="2" charset="0"/>
              </a:rPr>
              <a:t>aptem.co.uk</a:t>
            </a:r>
          </a:p>
        </p:txBody>
      </p:sp>
    </p:spTree>
    <p:extLst>
      <p:ext uri="{BB962C8B-B14F-4D97-AF65-F5344CB8AC3E}">
        <p14:creationId xmlns:p14="http://schemas.microsoft.com/office/powerpoint/2010/main" val="1025718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D1E7D-CED9-CD46-82A9-80A6FF84F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DB367-FEF9-1146-B63F-0AC8138E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DCA806-3D69-F846-B06E-0584D073C8CD}"/>
              </a:ext>
            </a:extLst>
          </p:cNvPr>
          <p:cNvCxnSpPr/>
          <p:nvPr userDrawn="1"/>
        </p:nvCxnSpPr>
        <p:spPr>
          <a:xfrm>
            <a:off x="628651" y="981086"/>
            <a:ext cx="76287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166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D1E7D-CED9-CD46-82A9-80A6FF84F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670186"/>
            <a:ext cx="8280400" cy="42396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DB367-FEF9-1146-B63F-0AC8138E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82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Cover - Photo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95E781-180F-2046-B23C-0DA472493D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61571" y="0"/>
            <a:ext cx="4382429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 spc="20" baseline="0">
                <a:latin typeface="Granary" pitchFamily="2" charset="0"/>
              </a:defRPr>
            </a:lvl1pPr>
          </a:lstStyle>
          <a:p>
            <a:r>
              <a:rPr lang="en-US" dirty="0"/>
              <a:t>Click on image icon and select your image.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Select ‘Fit’ (NOT CROP) in the toolbar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will resize your image for the space.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1611643"/>
            <a:ext cx="3744913" cy="6024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10000"/>
              </a:lnSpc>
              <a:defRPr sz="1800" kern="0" spc="20" baseline="0">
                <a:solidFill>
                  <a:srgbClr val="1746DC"/>
                </a:solidFill>
                <a:latin typeface="Granary"/>
              </a:defRPr>
            </a:lvl1pPr>
          </a:lstStyle>
          <a:p>
            <a:r>
              <a:rPr lang="en-GB" dirty="0"/>
              <a:t>Presentation title (Granary 18pt)</a:t>
            </a:r>
            <a:br>
              <a:rPr lang="en-GB" dirty="0"/>
            </a:br>
            <a:r>
              <a:rPr lang="en-GB" dirty="0"/>
              <a:t>(2x lines max)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0" y="2356306"/>
            <a:ext cx="3744913" cy="468590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14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Presentation subtitle (Granary 14pt)</a:t>
            </a:r>
          </a:p>
          <a:p>
            <a:pPr lvl="0"/>
            <a:r>
              <a:rPr lang="en-US" dirty="0"/>
              <a:t>(3x lines max)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F44C52A-F71B-9F42-88EE-2E99147C07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4254190"/>
            <a:ext cx="1237019" cy="515725"/>
          </a:xfrm>
          <a:prstGeom prst="rect">
            <a:avLst/>
          </a:prstGeom>
        </p:spPr>
      </p:pic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9656E3E2-31E3-6C40-9636-54210EAB6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>
                <a:solidFill>
                  <a:srgbClr val="03304D"/>
                </a:solidFill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398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/ Alt body copy slide (Cy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AA852-7D59-E947-8947-95D5E3DBE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24524C1-3180-8541-A948-DDBB198E7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1030506"/>
            <a:ext cx="2455448" cy="297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10000"/>
              </a:lnSpc>
              <a:defRPr sz="18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r>
              <a:rPr lang="en-GB" dirty="0"/>
              <a:t>Title / Section header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333592-5952-4942-B224-B277327593E7}"/>
              </a:ext>
            </a:extLst>
          </p:cNvPr>
          <p:cNvSpPr/>
          <p:nvPr userDrawn="1"/>
        </p:nvSpPr>
        <p:spPr>
          <a:xfrm>
            <a:off x="3112369" y="417426"/>
            <a:ext cx="1496975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4" algn="l"/>
            <a:r>
              <a:rPr lang="en-US" sz="600" u="none" kern="0" spc="30" dirty="0">
                <a:solidFill>
                  <a:srgbClr val="03304D"/>
                </a:solidFill>
                <a:latin typeface="Granary"/>
              </a:rPr>
              <a:t>© 2020 — MWS Technology Ltd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CD46D2-C07A-FA48-BE72-B30B543C0DEC}"/>
              </a:ext>
            </a:extLst>
          </p:cNvPr>
          <p:cNvSpPr/>
          <p:nvPr userDrawn="1"/>
        </p:nvSpPr>
        <p:spPr>
          <a:xfrm>
            <a:off x="431800" y="417426"/>
            <a:ext cx="2305244" cy="9233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 marL="0" lvl="4" algn="l"/>
            <a:fld id="{17CE683A-E859-D34A-930B-BBF446C9F08A}" type="datetime2">
              <a:rPr lang="en-GB" sz="600" u="none" kern="0" spc="30" baseline="0" smtClean="0">
                <a:solidFill>
                  <a:srgbClr val="03304D"/>
                </a:solidFill>
                <a:effectLst/>
                <a:latin typeface="Granary"/>
              </a:rPr>
              <a:t>Thursday, 23 September 2021</a:t>
            </a:fld>
            <a:endParaRPr lang="en-US" sz="600" u="none" kern="0" spc="30" baseline="0" dirty="0">
              <a:solidFill>
                <a:srgbClr val="03304D"/>
              </a:solidFill>
              <a:effectLst/>
              <a:latin typeface="Granary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AB0E6A7-E521-B340-860B-824942F11D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31800" y="4254903"/>
            <a:ext cx="1235307" cy="51501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8AF42F-49C0-5543-8EF4-E38453747E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34118" y="1041073"/>
            <a:ext cx="4678082" cy="247760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Page subtitle, I’d recommend 4x lines max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F4E9FB-1F04-D64C-9E03-E0F9DE3CF48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034118" y="1622943"/>
            <a:ext cx="4678081" cy="804066"/>
          </a:xfrm>
          <a:prstGeom prst="rect">
            <a:avLst/>
          </a:prstGeom>
        </p:spPr>
        <p:txBody>
          <a:bodyPr wrap="square" lIns="0" tIns="0" bIns="0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 sz="11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Body text to go here (1 column of text). Avoid to much text on a single slide. Body text to go here (1 column of text). Avoid to much text on a single slide. Body text to go here (1 column of text). Avoid to much text on a single slide.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3328011F-E8F1-A842-BC14-FCAA4D17E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>
                <a:solidFill>
                  <a:srgbClr val="03304D"/>
                </a:solidFill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60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/ Alt body copy slide (Aqu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AA852-7D59-E947-8947-95D5E3DBE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24524C1-3180-8541-A948-DDBB198E7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1030506"/>
            <a:ext cx="2455448" cy="297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10000"/>
              </a:lnSpc>
              <a:defRPr sz="18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r>
              <a:rPr lang="en-GB" dirty="0"/>
              <a:t>Title / Section header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333592-5952-4942-B224-B277327593E7}"/>
              </a:ext>
            </a:extLst>
          </p:cNvPr>
          <p:cNvSpPr/>
          <p:nvPr userDrawn="1"/>
        </p:nvSpPr>
        <p:spPr>
          <a:xfrm>
            <a:off x="3112369" y="417426"/>
            <a:ext cx="1496975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4" algn="l"/>
            <a:r>
              <a:rPr lang="en-US" sz="600" u="none" kern="0" spc="30" dirty="0">
                <a:solidFill>
                  <a:srgbClr val="03304D"/>
                </a:solidFill>
                <a:latin typeface="Granary"/>
              </a:rPr>
              <a:t>© 2020 — MWS Technology Ltd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CD46D2-C07A-FA48-BE72-B30B543C0DEC}"/>
              </a:ext>
            </a:extLst>
          </p:cNvPr>
          <p:cNvSpPr/>
          <p:nvPr userDrawn="1"/>
        </p:nvSpPr>
        <p:spPr>
          <a:xfrm>
            <a:off x="431800" y="417426"/>
            <a:ext cx="2305244" cy="9233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 marL="0" lvl="4" algn="l"/>
            <a:fld id="{BA3A4FF9-5066-6141-B149-95E594C8FF93}" type="datetime2">
              <a:rPr lang="en-GB" sz="600" u="none" kern="0" spc="30" baseline="0" smtClean="0">
                <a:solidFill>
                  <a:srgbClr val="03304D"/>
                </a:solidFill>
                <a:effectLst/>
                <a:latin typeface="Granary"/>
              </a:rPr>
              <a:t>Thursday, 23 September 2021</a:t>
            </a:fld>
            <a:endParaRPr lang="en-US" sz="600" u="none" kern="0" spc="30" baseline="0" dirty="0">
              <a:solidFill>
                <a:srgbClr val="03304D"/>
              </a:solidFill>
              <a:effectLst/>
              <a:latin typeface="Granary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AB0E6A7-E521-B340-860B-824942F11D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31800" y="4254903"/>
            <a:ext cx="1235307" cy="51501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7FB8D9E-E473-AF41-9BD8-B4F8F551EA0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034118" y="1041073"/>
            <a:ext cx="4678082" cy="247760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Page subtitle, I’d recommend 4x lines max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7F2D8DC-64FB-EC4A-8C13-74DB0C7FE9C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034118" y="1622943"/>
            <a:ext cx="4678081" cy="804066"/>
          </a:xfrm>
          <a:prstGeom prst="rect">
            <a:avLst/>
          </a:prstGeom>
        </p:spPr>
        <p:txBody>
          <a:bodyPr wrap="square" lIns="0" tIns="0" bIns="0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 sz="11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Body text to go here (1 column of text). Avoid to much text on a single slide. Body text to go here (1 column of text). Avoid to much text on a single slide. Body text to go here (1 column of text). Avoid to much text on a single slide.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AA901328-2845-9D45-9462-CA596EFF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>
                <a:solidFill>
                  <a:srgbClr val="03304D"/>
                </a:solidFill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0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1016656"/>
            <a:ext cx="2455448" cy="6024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10000"/>
              </a:lnSpc>
              <a:defRPr sz="1800" kern="0" spc="20" baseline="0">
                <a:solidFill>
                  <a:srgbClr val="1746DC"/>
                </a:solidFill>
                <a:latin typeface="Granary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(ideally 2x lines max)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95625" y="1041073"/>
            <a:ext cx="5616575" cy="21544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>
              <a:buFontTx/>
              <a:buNone/>
              <a:defRPr sz="14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Page subtitle, I’d recommend 4x lines max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ABFB14-A834-D946-8A16-D5CBE8C9681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095624" y="1622943"/>
            <a:ext cx="5616575" cy="600934"/>
          </a:xfrm>
          <a:prstGeom prst="rect">
            <a:avLst/>
          </a:prstGeom>
        </p:spPr>
        <p:txBody>
          <a:bodyPr wrap="square" lIns="0" tIns="0" bIns="0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 sz="11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Body text to go here (1 column of text). Avoid to much text on a single slide. Body text to go here (1 column of text). Avoid to much text on a single slide. Body text to go here (1 column of text). Avoid to much text on a single slide.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F943C98-6900-2F47-90E4-DD958E78A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4254190"/>
            <a:ext cx="1237019" cy="515725"/>
          </a:xfrm>
          <a:prstGeom prst="rect">
            <a:avLst/>
          </a:prstGeom>
        </p:spPr>
      </p:pic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67D99676-5E04-E944-ADB7-6DD58636C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>
                <a:solidFill>
                  <a:srgbClr val="03304D"/>
                </a:solidFill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824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slide (No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F943C98-6900-2F47-90E4-DD958E78A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4254190"/>
            <a:ext cx="1237019" cy="515725"/>
          </a:xfrm>
          <a:prstGeom prst="rect">
            <a:avLst/>
          </a:prstGeom>
        </p:spPr>
      </p:pic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67D99676-5E04-E944-ADB7-6DD58636C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>
                <a:solidFill>
                  <a:srgbClr val="03304D"/>
                </a:solidFill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3D0E4B-CD5A-3C46-9139-057AE56DD3A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095624" y="1040080"/>
            <a:ext cx="5616575" cy="600934"/>
          </a:xfrm>
          <a:prstGeom prst="rect">
            <a:avLst/>
          </a:prstGeom>
        </p:spPr>
        <p:txBody>
          <a:bodyPr wrap="square" lIns="0" tIns="0" bIns="0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 sz="11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Body text to go here (1 column of text). Avoid to much text on a single slide. Body text to go here (1 column of text). Avoid to much text on a single slide. Body text to go here (1 column of text). Avoid to much text on a single slide.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761E0FC-021B-054A-9A3A-4804A86DB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1016656"/>
            <a:ext cx="2455448" cy="6024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10000"/>
              </a:lnSpc>
              <a:defRPr sz="1800" kern="0" spc="20" baseline="0">
                <a:solidFill>
                  <a:srgbClr val="1746DC"/>
                </a:solidFill>
                <a:latin typeface="Granary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(ideally 2x lines max)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474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1030506"/>
            <a:ext cx="2455448" cy="297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10000"/>
              </a:lnSpc>
              <a:defRPr sz="1800" kern="0" spc="20" baseline="0">
                <a:solidFill>
                  <a:srgbClr val="1746DC"/>
                </a:solidFill>
                <a:latin typeface="Granary"/>
              </a:defRPr>
            </a:lvl1pPr>
          </a:lstStyle>
          <a:p>
            <a:r>
              <a:rPr lang="en-GB" dirty="0"/>
              <a:t>Contents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ABFB14-A834-D946-8A16-D5CBE8C9681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55473" y="1037504"/>
            <a:ext cx="2556726" cy="1263679"/>
          </a:xfrm>
          <a:prstGeom prst="rect">
            <a:avLst/>
          </a:prstGeom>
        </p:spPr>
        <p:txBody>
          <a:bodyPr wrap="square" lIns="0" tIns="0" bIns="0" anchor="t" anchorCtr="0">
            <a:spAutoFit/>
          </a:bodyPr>
          <a:lstStyle>
            <a:lvl1pPr marL="0" marR="0" indent="0" algn="r" defTabSz="457200" rtl="0" eaLnBrk="1" fontAlgn="auto" latinLnBrk="0" hangingPunct="1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 sz="11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Page title				01</a:t>
            </a:r>
          </a:p>
          <a:p>
            <a:pPr marL="0" marR="0" lvl="0" indent="0" algn="r" defTabSz="457200" rtl="0" eaLnBrk="1" fontAlgn="auto" latinLnBrk="0" hangingPunct="1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Page title				01</a:t>
            </a:r>
          </a:p>
          <a:p>
            <a:pPr marL="0" marR="0" lvl="0" indent="0" algn="r" defTabSz="457200" rtl="0" eaLnBrk="1" fontAlgn="auto" latinLnBrk="0" hangingPunct="1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Page title				01</a:t>
            </a:r>
          </a:p>
          <a:p>
            <a:pPr marL="0" marR="0" lvl="0" indent="0" algn="r" defTabSz="457200" rtl="0" eaLnBrk="1" fontAlgn="auto" latinLnBrk="0" hangingPunct="1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Page title				01</a:t>
            </a:r>
          </a:p>
          <a:p>
            <a:pPr lvl="0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F943C98-6900-2F47-90E4-DD958E78A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4254190"/>
            <a:ext cx="1237019" cy="515725"/>
          </a:xfrm>
          <a:prstGeom prst="rect">
            <a:avLst/>
          </a:prstGeom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7F8290F9-2CA9-2643-9E4D-DE2220C9A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>
                <a:solidFill>
                  <a:srgbClr val="03304D"/>
                </a:solidFill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461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1030506"/>
            <a:ext cx="2455448" cy="297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10000"/>
              </a:lnSpc>
              <a:defRPr sz="1800" kern="0" spc="20" baseline="0">
                <a:solidFill>
                  <a:srgbClr val="1746DC"/>
                </a:solidFill>
                <a:latin typeface="Granary"/>
              </a:defRPr>
            </a:lvl1pPr>
          </a:lstStyle>
          <a:p>
            <a:r>
              <a:rPr lang="en-GB" dirty="0"/>
              <a:t>Team members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95625" y="1041073"/>
            <a:ext cx="5616575" cy="247760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Page subtitle, I’d recommend 4x lines max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ABFB14-A834-D946-8A16-D5CBE8C9681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095624" y="2973194"/>
            <a:ext cx="1755155" cy="325474"/>
          </a:xfrm>
          <a:prstGeom prst="rect">
            <a:avLst/>
          </a:prstGeom>
        </p:spPr>
        <p:txBody>
          <a:bodyPr wrap="square" lIns="0" tIns="0" bIns="0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 sz="900" b="1" i="0" kern="0" spc="20" baseline="0">
                <a:solidFill>
                  <a:srgbClr val="03304D"/>
                </a:solidFill>
                <a:latin typeface="Granary" pitchFamily="2" charset="0"/>
              </a:defRPr>
            </a:lvl1pPr>
          </a:lstStyle>
          <a:p>
            <a:pPr lvl="0"/>
            <a:r>
              <a:rPr lang="en-US" dirty="0"/>
              <a:t>Name Surname</a:t>
            </a:r>
            <a:br>
              <a:rPr lang="en-US" dirty="0"/>
            </a:br>
            <a:r>
              <a:rPr lang="en-US" dirty="0"/>
              <a:t>Position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F943C98-6900-2F47-90E4-DD958E78A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4254190"/>
            <a:ext cx="1237019" cy="51572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3764EC5-A267-4F4C-B45D-E4BA9507419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024940" y="2978770"/>
            <a:ext cx="1756085" cy="325474"/>
          </a:xfrm>
          <a:prstGeom prst="rect">
            <a:avLst/>
          </a:prstGeom>
        </p:spPr>
        <p:txBody>
          <a:bodyPr wrap="square" lIns="0" tIns="0" bIns="0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 sz="900" b="1" i="0" kern="0" spc="20" baseline="0">
                <a:solidFill>
                  <a:srgbClr val="03304D"/>
                </a:solidFill>
                <a:latin typeface="Granary" pitchFamily="2" charset="0"/>
              </a:defRPr>
            </a:lvl1pPr>
          </a:lstStyle>
          <a:p>
            <a:pPr lvl="0"/>
            <a:r>
              <a:rPr lang="en-US" dirty="0"/>
              <a:t>Name Surname</a:t>
            </a:r>
            <a:br>
              <a:rPr lang="en-US" dirty="0"/>
            </a:br>
            <a:r>
              <a:rPr lang="en-US" dirty="0"/>
              <a:t>Position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F5723E-A9B8-1B49-A520-29EB6A424DF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55185" y="2978770"/>
            <a:ext cx="1757015" cy="325474"/>
          </a:xfrm>
          <a:prstGeom prst="rect">
            <a:avLst/>
          </a:prstGeom>
        </p:spPr>
        <p:txBody>
          <a:bodyPr wrap="square" lIns="0" tIns="0" bIns="0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 sz="900" b="1" i="0" kern="0" spc="20" baseline="0">
                <a:solidFill>
                  <a:srgbClr val="03304D"/>
                </a:solidFill>
                <a:latin typeface="Granary" pitchFamily="2" charset="0"/>
              </a:defRPr>
            </a:lvl1pPr>
          </a:lstStyle>
          <a:p>
            <a:pPr lvl="0"/>
            <a:r>
              <a:rPr lang="en-US" dirty="0"/>
              <a:t>Name Surname</a:t>
            </a:r>
            <a:br>
              <a:rPr lang="en-US" dirty="0"/>
            </a:br>
            <a:r>
              <a:rPr lang="en-US" dirty="0"/>
              <a:t>Position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E0B473A-19F6-6542-9124-B0D35A0EED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5626" y="1520747"/>
            <a:ext cx="1744004" cy="12670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900" b="0" i="0" spc="20" baseline="0">
                <a:latin typeface="Granary" pitchFamily="2" charset="0"/>
              </a:defRPr>
            </a:lvl1pPr>
          </a:lstStyle>
          <a:p>
            <a:r>
              <a:rPr lang="en-US" dirty="0"/>
              <a:t>Click on image icon and select your image. </a:t>
            </a:r>
            <a:r>
              <a:rPr lang="en-US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Select ‘Fit’ (NOT CROP) in the toolbar</a:t>
            </a:r>
            <a:r>
              <a:rPr lang="en-GB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will resize your image for the space. </a:t>
            </a:r>
            <a:endParaRPr lang="en-GB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DB6CC52-F8B2-EB48-A191-C701FA930C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22619" y="1520747"/>
            <a:ext cx="1744004" cy="12670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900" b="0" i="0" spc="20" baseline="0">
                <a:latin typeface="Granary" pitchFamily="2" charset="0"/>
              </a:defRPr>
            </a:lvl1pPr>
          </a:lstStyle>
          <a:p>
            <a:r>
              <a:rPr lang="en-US" dirty="0"/>
              <a:t>Click on image icon and select your image. </a:t>
            </a:r>
            <a:r>
              <a:rPr lang="en-US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Select ‘Fit’ (NOT CROP) in the toolbar</a:t>
            </a:r>
            <a:r>
              <a:rPr lang="en-GB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will resize your image for the space. </a:t>
            </a:r>
            <a:endParaRPr lang="en-GB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D66D790-3FD4-7245-B446-FEBBED7333D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49612" y="1520747"/>
            <a:ext cx="1744004" cy="12670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457200" rtl="0" eaLnBrk="1" fontAlgn="auto" latinLnBrk="0" hangingPunct="1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Clr>
                <a:srgbClr val="00B8A5"/>
              </a:buClr>
              <a:buSzTx/>
              <a:buFont typeface="Arial"/>
              <a:buNone/>
              <a:tabLst/>
              <a:defRPr sz="900" b="0" i="0" spc="20" baseline="0">
                <a:latin typeface="Granary" pitchFamily="2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Clr>
                <a:srgbClr val="00B8A5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 Click on image icon and select your image. </a:t>
            </a:r>
            <a:r>
              <a:rPr lang="en-US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Select ‘Fit’ (NOT CROP) in the toolbar</a:t>
            </a:r>
            <a:r>
              <a:rPr lang="en-GB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will resize your image for the space. </a:t>
            </a:r>
            <a:endParaRPr lang="en-GB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C2E7ABB-2531-3144-898D-9F727CDB59F7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095625" y="3460130"/>
            <a:ext cx="1755155" cy="159274"/>
          </a:xfrm>
          <a:prstGeom prst="rect">
            <a:avLst/>
          </a:prstGeom>
        </p:spPr>
        <p:txBody>
          <a:bodyPr wrap="square" lIns="0" tIns="0" bIns="0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 sz="900" b="0" i="0" kern="0" spc="20" baseline="0">
                <a:solidFill>
                  <a:srgbClr val="03304D"/>
                </a:solidFill>
                <a:latin typeface="Granary" pitchFamily="2" charset="0"/>
              </a:defRPr>
            </a:lvl1pPr>
          </a:lstStyle>
          <a:p>
            <a:pPr lvl="0"/>
            <a:r>
              <a:rPr lang="en-US" dirty="0"/>
              <a:t>Team member description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908168B-5D6E-A641-BA0E-12CB1E3C7160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026335" y="3456413"/>
            <a:ext cx="1755155" cy="159274"/>
          </a:xfrm>
          <a:prstGeom prst="rect">
            <a:avLst/>
          </a:prstGeom>
        </p:spPr>
        <p:txBody>
          <a:bodyPr wrap="square" lIns="0" tIns="0" bIns="0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 sz="900" b="0" i="0" kern="0" spc="20" baseline="0">
                <a:solidFill>
                  <a:srgbClr val="03304D"/>
                </a:solidFill>
                <a:latin typeface="Granary" pitchFamily="2" charset="0"/>
              </a:defRPr>
            </a:lvl1pPr>
          </a:lstStyle>
          <a:p>
            <a:pPr lvl="0"/>
            <a:r>
              <a:rPr lang="en-US" dirty="0"/>
              <a:t>Team member description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639C680-EAA5-0744-B0F8-C4DB4066766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957045" y="3458272"/>
            <a:ext cx="1755155" cy="159274"/>
          </a:xfrm>
          <a:prstGeom prst="rect">
            <a:avLst/>
          </a:prstGeom>
        </p:spPr>
        <p:txBody>
          <a:bodyPr wrap="square" lIns="0" tIns="0" bIns="0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 sz="900" b="0" i="0" kern="0" spc="20" baseline="0">
                <a:solidFill>
                  <a:srgbClr val="03304D"/>
                </a:solidFill>
                <a:latin typeface="Granary" pitchFamily="2" charset="0"/>
              </a:defRPr>
            </a:lvl1pPr>
          </a:lstStyle>
          <a:p>
            <a:pPr lvl="0"/>
            <a:r>
              <a:rPr lang="en-US" dirty="0"/>
              <a:t>Team member description</a:t>
            </a:r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09A5A67F-EA3C-2B4D-8BEB-D25802AF7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>
                <a:solidFill>
                  <a:srgbClr val="03304D"/>
                </a:solidFill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92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F86B324-C7DA-EA4D-8BC5-6357AECDEB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94103" y="0"/>
            <a:ext cx="6149898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 spc="20" baseline="0">
                <a:latin typeface="Granary" pitchFamily="2" charset="0"/>
              </a:defRPr>
            </a:lvl1pPr>
          </a:lstStyle>
          <a:p>
            <a:r>
              <a:rPr lang="en-US" dirty="0"/>
              <a:t>Click on image icon and select your image.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Select ‘Fit’ (NOT CROP) in the toolbar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will resize your image for the space.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1016656"/>
            <a:ext cx="2455448" cy="6024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10000"/>
              </a:lnSpc>
              <a:defRPr sz="1800" kern="0" spc="20" baseline="0">
                <a:solidFill>
                  <a:srgbClr val="1746DC"/>
                </a:solidFill>
                <a:latin typeface="Granary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(ideally 2x lines max)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ABFB14-A834-D946-8A16-D5CBE8C9681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1801" y="1842576"/>
            <a:ext cx="2461712" cy="1007199"/>
          </a:xfrm>
          <a:prstGeom prst="rect">
            <a:avLst/>
          </a:prstGeom>
        </p:spPr>
        <p:txBody>
          <a:bodyPr wrap="square" lIns="0" tIns="0" bIns="0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 sz="1100" kern="0" spc="20" baseline="0">
                <a:solidFill>
                  <a:srgbClr val="03304D"/>
                </a:solidFill>
                <a:latin typeface="Granary"/>
              </a:defRPr>
            </a:lvl1pPr>
          </a:lstStyle>
          <a:p>
            <a:pPr lvl="0"/>
            <a:r>
              <a:rPr lang="en-US" dirty="0"/>
              <a:t>Body text to go here (1 column of text). Avoid to much text on a single slide. Body text to go here (1 column of text). Avoid to much text on a single slide.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2BD214-DE8D-7144-8B3C-DE752EFDD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4254190"/>
            <a:ext cx="1237019" cy="5157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FC179A2-4792-B54B-ABCD-632C1F953750}"/>
              </a:ext>
            </a:extLst>
          </p:cNvPr>
          <p:cNvSpPr/>
          <p:nvPr userDrawn="1"/>
        </p:nvSpPr>
        <p:spPr>
          <a:xfrm>
            <a:off x="3112369" y="417426"/>
            <a:ext cx="1496975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4" algn="l"/>
            <a:r>
              <a:rPr lang="en-US" sz="600" u="none" kern="0" spc="30" dirty="0">
                <a:solidFill>
                  <a:srgbClr val="03304D"/>
                </a:solidFill>
                <a:latin typeface="Granary"/>
              </a:rPr>
              <a:t>© 2020 — MWS Technology Ltd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BAD38113-EFFF-8941-81DD-F5BEBA28E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>
                <a:solidFill>
                  <a:srgbClr val="03304D"/>
                </a:solidFill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9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0" i="0">
                <a:solidFill>
                  <a:srgbClr val="03304D"/>
                </a:solidFill>
                <a:latin typeface="Granary" pitchFamily="2" charset="0"/>
              </a:defRPr>
            </a:lvl1pPr>
          </a:lstStyle>
          <a:p>
            <a:fld id="{26006111-773F-D242-A7A2-48EF8B02F6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112369" y="417426"/>
            <a:ext cx="1496975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4" algn="l"/>
            <a:r>
              <a:rPr lang="en-US" sz="600" u="none" kern="0" spc="30" dirty="0">
                <a:solidFill>
                  <a:srgbClr val="03304D"/>
                </a:solidFill>
                <a:latin typeface="Granary"/>
              </a:rPr>
              <a:t>© 2021 — MWS Technology Ltd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431800" y="417426"/>
            <a:ext cx="2305244" cy="9233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 marL="0" lvl="4" algn="l"/>
            <a:fld id="{12DF28B5-7B71-CD43-9817-9E9936FF1986}" type="datetime2">
              <a:rPr lang="en-GB" sz="600" u="none" kern="0" spc="30" baseline="0" smtClean="0">
                <a:solidFill>
                  <a:srgbClr val="03304D"/>
                </a:solidFill>
                <a:effectLst/>
                <a:latin typeface="Granary"/>
              </a:rPr>
              <a:t>Thursday, 23 September 2021</a:t>
            </a:fld>
            <a:endParaRPr lang="en-US" sz="600" u="none" kern="0" spc="30" baseline="0" dirty="0">
              <a:solidFill>
                <a:srgbClr val="03304D"/>
              </a:solidFill>
              <a:effectLst/>
              <a:latin typeface="Granary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4872D28-2313-7B48-B6BE-F50B3763F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857756"/>
            <a:ext cx="8280400" cy="96628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6C4D496-FA0D-484E-ADC1-8025CF65C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1" y="1958975"/>
            <a:ext cx="8280400" cy="27733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5129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0" r:id="rId2"/>
    <p:sldLayoutId id="2147483686" r:id="rId3"/>
    <p:sldLayoutId id="2147483690" r:id="rId4"/>
    <p:sldLayoutId id="2147483681" r:id="rId5"/>
    <p:sldLayoutId id="2147483694" r:id="rId6"/>
    <p:sldLayoutId id="2147483691" r:id="rId7"/>
    <p:sldLayoutId id="2147483687" r:id="rId8"/>
    <p:sldLayoutId id="2147483682" r:id="rId9"/>
    <p:sldLayoutId id="2147483683" r:id="rId10"/>
    <p:sldLayoutId id="2147483693" r:id="rId11"/>
    <p:sldLayoutId id="2147483692" r:id="rId12"/>
    <p:sldLayoutId id="2147483684" r:id="rId13"/>
    <p:sldLayoutId id="2147483685" r:id="rId14"/>
    <p:sldLayoutId id="2147483689" r:id="rId15"/>
    <p:sldLayoutId id="2147483661" r:id="rId16"/>
    <p:sldLayoutId id="2147483695" r:id="rId17"/>
    <p:sldLayoutId id="2147483696" r:id="rId18"/>
  </p:sldLayoutIdLst>
  <p:hf hdr="0" ftr="0" dt="0"/>
  <p:txStyles>
    <p:titleStyle>
      <a:lvl1pPr algn="l" defTabSz="457200" rtl="0" eaLnBrk="1" latinLnBrk="0" hangingPunct="1">
        <a:lnSpc>
          <a:spcPct val="110000"/>
        </a:lnSpc>
        <a:spcBef>
          <a:spcPct val="0"/>
        </a:spcBef>
        <a:buNone/>
        <a:defRPr sz="1800" kern="1200" spc="30" baseline="0">
          <a:solidFill>
            <a:srgbClr val="1746DC"/>
          </a:solidFill>
          <a:latin typeface="Granary" pitchFamily="2" charset="0"/>
          <a:ea typeface="+mj-ea"/>
          <a:cs typeface="+mj-cs"/>
        </a:defRPr>
      </a:lvl1pPr>
    </p:titleStyle>
    <p:bodyStyle>
      <a:lvl1pPr marL="172800" indent="-172800" algn="l" defTabSz="457200" rtl="0" eaLnBrk="1" latinLnBrk="0" hangingPunct="1">
        <a:lnSpc>
          <a:spcPct val="120000"/>
        </a:lnSpc>
        <a:spcBef>
          <a:spcPts val="540"/>
        </a:spcBef>
        <a:buClr>
          <a:srgbClr val="1746DC"/>
        </a:buClr>
        <a:buFont typeface="Arial"/>
        <a:buChar char="•"/>
        <a:defRPr sz="1100" kern="1200">
          <a:solidFill>
            <a:schemeClr val="tx1"/>
          </a:solidFill>
          <a:latin typeface="Granary" pitchFamily="2" charset="0"/>
          <a:ea typeface="+mn-ea"/>
          <a:cs typeface="+mn-cs"/>
        </a:defRPr>
      </a:lvl1pPr>
      <a:lvl2pPr marL="432000" indent="-172800" algn="l" defTabSz="4572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Granary" pitchFamily="2" charset="0"/>
          <a:ea typeface="+mn-ea"/>
          <a:cs typeface="+mn-cs"/>
        </a:defRPr>
      </a:lvl2pPr>
      <a:lvl3pPr marL="684000" indent="-172800" algn="l" defTabSz="457200" rtl="0" eaLnBrk="1" latinLnBrk="0" hangingPunct="1">
        <a:lnSpc>
          <a:spcPct val="120000"/>
        </a:lnSpc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Granary" pitchFamily="2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" userDrawn="1">
          <p15:clr>
            <a:srgbClr val="F26B43"/>
          </p15:clr>
        </p15:guide>
        <p15:guide id="2" pos="272" userDrawn="1">
          <p15:clr>
            <a:srgbClr val="F26B43"/>
          </p15:clr>
        </p15:guide>
        <p15:guide id="3" pos="5488" userDrawn="1">
          <p15:clr>
            <a:srgbClr val="F26B43"/>
          </p15:clr>
        </p15:guide>
        <p15:guide id="4" orient="horz" pos="2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mark.Abrahams@aptem.co.uk" TargetMode="Externa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itting at a desk&#10;&#10;Description automatically generated">
            <a:extLst>
              <a:ext uri="{FF2B5EF4-FFF2-40B4-BE49-F238E27FC236}">
                <a16:creationId xmlns:a16="http://schemas.microsoft.com/office/drawing/2014/main" id="{D7E738CD-B7E7-4589-A581-CF85B8BD92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61571" y="-10085"/>
            <a:ext cx="4382429" cy="51435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A358F-E593-E948-9D2A-E70A440F1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068043"/>
            <a:ext cx="3744913" cy="898836"/>
          </a:xfrm>
        </p:spPr>
        <p:txBody>
          <a:bodyPr/>
          <a:lstStyle/>
          <a:p>
            <a:r>
              <a:rPr lang="en-GB" b="1" noProof="0" dirty="0"/>
              <a:t>Optimising employment delivery through utilising data insights from the jobseeker journey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1B146-D4D0-DC49-A282-183393A7F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Mark Abrahams, Head of Research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3C1A6-99EB-5F4B-882E-98AFAE7FD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006111-773F-D242-A7A2-48EF8B02F6E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Content Placeholder 6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5FB446A-5CA0-4059-9417-2FA3AE6347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2777036"/>
            <a:ext cx="601662" cy="6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66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B0912E-6BB3-42F1-A372-EED8EA8370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57" r="11321" b="2"/>
          <a:stretch/>
        </p:blipFill>
        <p:spPr>
          <a:xfrm>
            <a:off x="2994103" y="10"/>
            <a:ext cx="6149898" cy="51434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4E1920-E194-F245-9299-A7CB29DE5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016656"/>
            <a:ext cx="2391298" cy="602473"/>
          </a:xfrm>
        </p:spPr>
        <p:txBody>
          <a:bodyPr wrap="square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b="1" noProof="0" dirty="0"/>
              <a:t>How can data analytics help your organisation to develop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E5629-75D9-2648-A7AE-2E8AAA93921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1801" y="1940230"/>
            <a:ext cx="2462213" cy="2271712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600" b="1" noProof="0" dirty="0"/>
              <a:t>Operational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29614-A909-7E47-A022-58194E9A2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6006111-773F-D242-A7A2-48EF8B02F6E1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33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84EB3-DCC6-4BA3-B4FA-B8F5049DA17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 vert="horz" wrap="square" lIns="68580" tIns="34290" rIns="68580" bIns="34290" rtlCol="0" anchor="t">
            <a:noAutofit/>
          </a:bodyPr>
          <a:lstStyle/>
          <a:p>
            <a:r>
              <a:rPr lang="en-GB" sz="1400" b="1" noProof="0" dirty="0">
                <a:cs typeface="Calibri"/>
              </a:rPr>
              <a:t>Customer Service Standards</a:t>
            </a:r>
          </a:p>
          <a:p>
            <a:endParaRPr lang="en-GB" sz="600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How long</a:t>
            </a:r>
            <a:r>
              <a:rPr lang="en-GB" sz="1400" baseline="0" noProof="0" dirty="0">
                <a:cs typeface="Calibri"/>
              </a:rPr>
              <a:t> is the delay between Referrals and Initial Meetings</a:t>
            </a:r>
            <a:r>
              <a:rPr lang="en-GB" sz="1400" noProof="0" dirty="0">
                <a:cs typeface="Calibri"/>
              </a:rPr>
              <a:t>?</a:t>
            </a:r>
          </a:p>
          <a:p>
            <a:endParaRPr lang="en-GB" sz="400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How long</a:t>
            </a:r>
            <a:r>
              <a:rPr lang="en-GB" sz="1400" baseline="0" noProof="0" dirty="0">
                <a:cs typeface="Calibri"/>
              </a:rPr>
              <a:t> after Referral is the Diagnostic Assessment completed</a:t>
            </a:r>
            <a:r>
              <a:rPr lang="en-GB" sz="1400" noProof="0" dirty="0">
                <a:cs typeface="Calibri"/>
              </a:rPr>
              <a:t>?</a:t>
            </a:r>
          </a:p>
          <a:p>
            <a:endParaRPr lang="en-GB" sz="400" noProof="0" dirty="0"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400" kern="0" spc="20" baseline="0" noProof="0" dirty="0">
                <a:solidFill>
                  <a:srgbClr val="03304D"/>
                </a:solidFill>
                <a:effectLst/>
              </a:rPr>
              <a:t>How long after Referral is the initial Action Plan agreed with the participant?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buClr>
                <a:srgbClr val="03304D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sz="400" kern="0" spc="20" baseline="0" noProof="0" dirty="0">
              <a:solidFill>
                <a:srgbClr val="03304D"/>
              </a:solidFill>
              <a:effectLst/>
            </a:endParaRPr>
          </a:p>
          <a:p>
            <a:r>
              <a:rPr lang="en-GB" sz="1400" noProof="0" dirty="0">
                <a:cs typeface="Calibri"/>
              </a:rPr>
              <a:t>Is</a:t>
            </a:r>
            <a:r>
              <a:rPr lang="en-GB" sz="1400" baseline="0" noProof="0" dirty="0">
                <a:cs typeface="Calibri"/>
              </a:rPr>
              <a:t> 1-2-1 support with participants occurring fortnightly? </a:t>
            </a:r>
          </a:p>
          <a:p>
            <a:endParaRPr lang="en-GB" sz="400" baseline="0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Is every participant</a:t>
            </a:r>
            <a:r>
              <a:rPr lang="en-GB" sz="1400" baseline="0" noProof="0" dirty="0">
                <a:cs typeface="Calibri"/>
              </a:rPr>
              <a:t> receiving a four-weekly face-to-face review meeting?</a:t>
            </a:r>
          </a:p>
          <a:p>
            <a:endParaRPr lang="en-GB" sz="400" baseline="0" noProof="0" dirty="0">
              <a:cs typeface="Calibri"/>
            </a:endParaRPr>
          </a:p>
          <a:p>
            <a:r>
              <a:rPr lang="en-GB" sz="1400" baseline="0" noProof="0" dirty="0">
                <a:cs typeface="Calibri"/>
              </a:rPr>
              <a:t>Are action plans reviewed every four weeks?</a:t>
            </a:r>
          </a:p>
          <a:p>
            <a:endParaRPr lang="en-GB" sz="400" baseline="0" noProof="0" dirty="0">
              <a:cs typeface="Calibri"/>
            </a:endParaRPr>
          </a:p>
          <a:p>
            <a:r>
              <a:rPr lang="en-GB" sz="1400" baseline="0" noProof="0" dirty="0">
                <a:cs typeface="Calibri"/>
              </a:rPr>
              <a:t>Are diagnostic assessments completed every four months?</a:t>
            </a:r>
          </a:p>
          <a:p>
            <a:endParaRPr lang="en-GB" sz="400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How can</a:t>
            </a:r>
            <a:r>
              <a:rPr lang="en-GB" sz="1400" baseline="0" noProof="0" dirty="0">
                <a:cs typeface="Calibri"/>
              </a:rPr>
              <a:t> we promote customer satisfaction?</a:t>
            </a:r>
            <a:endParaRPr lang="en-GB" sz="14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D2AB7-7E6A-4EE3-9A82-ED26A29F5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888093"/>
            <a:ext cx="2455448" cy="602473"/>
          </a:xfrm>
        </p:spPr>
        <p:txBody>
          <a:bodyPr>
            <a:normAutofit/>
          </a:bodyPr>
          <a:lstStyle/>
          <a:p>
            <a:r>
              <a:rPr lang="en-GB" b="1" noProof="0" dirty="0"/>
              <a:t>Operational Challenges 1</a:t>
            </a:r>
          </a:p>
        </p:txBody>
      </p:sp>
    </p:spTree>
    <p:extLst>
      <p:ext uri="{BB962C8B-B14F-4D97-AF65-F5344CB8AC3E}">
        <p14:creationId xmlns:p14="http://schemas.microsoft.com/office/powerpoint/2010/main" val="3970979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84EB3-DCC6-4BA3-B4FA-B8F5049DA17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 vert="horz" wrap="square" lIns="68580" tIns="34290" rIns="68580" bIns="34290" rtlCol="0" anchor="t">
            <a:noAutofit/>
          </a:bodyPr>
          <a:lstStyle/>
          <a:p>
            <a:r>
              <a:rPr lang="en-GB" sz="1400" b="1" noProof="0" dirty="0">
                <a:cs typeface="Calibri"/>
              </a:rPr>
              <a:t>Participant Focused</a:t>
            </a:r>
          </a:p>
          <a:p>
            <a:endParaRPr lang="en-GB" sz="600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How do we monitor participants' engagement in the service?</a:t>
            </a:r>
          </a:p>
          <a:p>
            <a:endParaRPr lang="en-GB" sz="400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Which participants are making progress?</a:t>
            </a:r>
          </a:p>
          <a:p>
            <a:endParaRPr lang="en-GB" sz="400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Which participants</a:t>
            </a:r>
            <a:r>
              <a:rPr lang="en-GB" sz="1400" baseline="0" noProof="0" dirty="0">
                <a:cs typeface="Calibri"/>
              </a:rPr>
              <a:t> </a:t>
            </a:r>
            <a:r>
              <a:rPr lang="en-GB" sz="1400" noProof="0" dirty="0">
                <a:cs typeface="Calibri"/>
              </a:rPr>
              <a:t>are struggling with their action plan? </a:t>
            </a:r>
          </a:p>
          <a:p>
            <a:endParaRPr lang="en-GB" sz="400" noProof="0" dirty="0"/>
          </a:p>
          <a:p>
            <a:r>
              <a:rPr lang="en-GB" sz="1400" noProof="0" dirty="0">
                <a:cs typeface="Calibri"/>
              </a:rPr>
              <a:t>Which learners have not attended their </a:t>
            </a:r>
            <a:r>
              <a:rPr lang="en-GB" sz="1400" dirty="0">
                <a:cs typeface="Calibri"/>
              </a:rPr>
              <a:t>face-to-face</a:t>
            </a:r>
            <a:r>
              <a:rPr lang="en-GB" sz="1400" noProof="0" dirty="0">
                <a:cs typeface="Calibri"/>
              </a:rPr>
              <a:t> meeting?</a:t>
            </a:r>
          </a:p>
          <a:p>
            <a:endParaRPr lang="en-GB" sz="400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Which learners have not had contact with their work</a:t>
            </a:r>
            <a:r>
              <a:rPr lang="en-GB" sz="1400" baseline="0" noProof="0" dirty="0">
                <a:cs typeface="Calibri"/>
              </a:rPr>
              <a:t> coach</a:t>
            </a:r>
            <a:r>
              <a:rPr lang="en-GB" sz="1400" noProof="0" dirty="0">
                <a:cs typeface="Calibri"/>
              </a:rPr>
              <a:t> in the past fortnight?</a:t>
            </a:r>
          </a:p>
          <a:p>
            <a:endParaRPr lang="en-GB" sz="400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What is the ‘did not start’ rate? What data do we have?</a:t>
            </a:r>
          </a:p>
          <a:p>
            <a:endParaRPr lang="en-GB" sz="14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D2AB7-7E6A-4EE3-9A82-ED26A29F5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892369"/>
            <a:ext cx="2455448" cy="602473"/>
          </a:xfrm>
        </p:spPr>
        <p:txBody>
          <a:bodyPr>
            <a:normAutofit/>
          </a:bodyPr>
          <a:lstStyle/>
          <a:p>
            <a:r>
              <a:rPr lang="en-GB" b="1" noProof="0" dirty="0"/>
              <a:t>Operational Challenges 2</a:t>
            </a:r>
          </a:p>
        </p:txBody>
      </p:sp>
    </p:spTree>
    <p:extLst>
      <p:ext uri="{BB962C8B-B14F-4D97-AF65-F5344CB8AC3E}">
        <p14:creationId xmlns:p14="http://schemas.microsoft.com/office/powerpoint/2010/main" val="267305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6808658-1B07-4057-923E-9335CACC963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15520" b="15520"/>
          <a:stretch/>
        </p:blipFill>
        <p:spPr>
          <a:ln>
            <a:solidFill>
              <a:schemeClr val="tx2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838E9-2C94-4C9F-9F07-B02A74C81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 indent="0" algn="just">
              <a:buNone/>
            </a:pPr>
            <a:endParaRPr lang="en-GB" sz="825" noProof="0" dirty="0"/>
          </a:p>
          <a:p>
            <a:pPr marL="641588" lvl="2" indent="-128588" algn="just"/>
            <a:endParaRPr lang="en-GB" sz="825" noProof="0" dirty="0"/>
          </a:p>
          <a:p>
            <a:pPr algn="just"/>
            <a:endParaRPr lang="en-GB" sz="825" noProof="0" dirty="0">
              <a:solidFill>
                <a:srgbClr val="6D6E71"/>
              </a:solidFill>
            </a:endParaRPr>
          </a:p>
          <a:p>
            <a:pPr algn="just"/>
            <a:endParaRPr lang="en-GB" sz="825" noProof="0" dirty="0">
              <a:solidFill>
                <a:srgbClr val="6D6E71"/>
              </a:solidFill>
            </a:endParaRPr>
          </a:p>
          <a:p>
            <a:endParaRPr lang="en-GB" sz="825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53A4F-4FEE-F04B-98BA-4C7CEA82C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006111-773F-D242-A7A2-48EF8B02F6E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16249F-B927-401E-BD27-87CDBEE3DA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798" y="576203"/>
            <a:ext cx="8280400" cy="423863"/>
          </a:xfrm>
        </p:spPr>
        <p:txBody>
          <a:bodyPr>
            <a:normAutofit/>
          </a:bodyPr>
          <a:lstStyle/>
          <a:p>
            <a:r>
              <a:rPr lang="en-GB" b="1" noProof="0" dirty="0">
                <a:latin typeface="Calibri" panose="020F0502020204030204" pitchFamily="34" charset="0"/>
              </a:rPr>
              <a:t>Participant Activity </a:t>
            </a:r>
            <a:endParaRPr lang="en-GB" b="1" noProof="0" dirty="0"/>
          </a:p>
        </p:txBody>
      </p:sp>
    </p:spTree>
    <p:extLst>
      <p:ext uri="{BB962C8B-B14F-4D97-AF65-F5344CB8AC3E}">
        <p14:creationId xmlns:p14="http://schemas.microsoft.com/office/powerpoint/2010/main" val="4067259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84EB3-DCC6-4BA3-B4FA-B8F5049DA17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 vert="horz" wrap="square" lIns="68580" tIns="34290" rIns="68580" bIns="34290" rtlCol="0" anchor="t">
            <a:noAutofit/>
          </a:bodyPr>
          <a:lstStyle/>
          <a:p>
            <a:r>
              <a:rPr lang="en-GB" sz="1400" b="1" noProof="0" dirty="0">
                <a:cs typeface="Calibri"/>
              </a:rPr>
              <a:t>Work Coach Focused</a:t>
            </a:r>
          </a:p>
          <a:p>
            <a:endParaRPr lang="en-GB" sz="400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Which work coaches are on top of their caseload?</a:t>
            </a:r>
          </a:p>
          <a:p>
            <a:endParaRPr lang="en-GB" sz="400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Which work coaches are failing to be responsive?</a:t>
            </a:r>
          </a:p>
          <a:p>
            <a:endParaRPr lang="en-GB" sz="400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How do we performance manage the team? </a:t>
            </a:r>
            <a:br>
              <a:rPr lang="en-GB" sz="1400" noProof="0" dirty="0"/>
            </a:br>
            <a:endParaRPr lang="en-GB" sz="1400" noProof="0" dirty="0"/>
          </a:p>
          <a:p>
            <a:r>
              <a:rPr lang="en-GB" sz="1400" b="1" noProof="0" dirty="0">
                <a:cs typeface="Calibri"/>
              </a:rPr>
              <a:t>Content/Quality of Resources</a:t>
            </a:r>
          </a:p>
          <a:p>
            <a:endParaRPr lang="en-GB" sz="400" b="1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Which online learning resources are effective? </a:t>
            </a:r>
          </a:p>
          <a:p>
            <a:endParaRPr lang="en-GB" sz="400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Which do not engage jobseekers?</a:t>
            </a:r>
          </a:p>
          <a:p>
            <a:endParaRPr lang="en-GB" sz="400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What are the levels of workshop attendance and outputs?</a:t>
            </a:r>
          </a:p>
          <a:p>
            <a:endParaRPr lang="en-GB" sz="1400" noProof="0" dirty="0"/>
          </a:p>
          <a:p>
            <a:endParaRPr lang="en-GB" sz="14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D2AB7-7E6A-4EE3-9A82-ED26A29F5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874613"/>
            <a:ext cx="2455448" cy="602473"/>
          </a:xfrm>
        </p:spPr>
        <p:txBody>
          <a:bodyPr>
            <a:normAutofit/>
          </a:bodyPr>
          <a:lstStyle/>
          <a:p>
            <a:r>
              <a:rPr lang="en-GB" b="1" noProof="0" dirty="0"/>
              <a:t>Operational Challenges 3</a:t>
            </a:r>
          </a:p>
        </p:txBody>
      </p:sp>
    </p:spTree>
    <p:extLst>
      <p:ext uri="{BB962C8B-B14F-4D97-AF65-F5344CB8AC3E}">
        <p14:creationId xmlns:p14="http://schemas.microsoft.com/office/powerpoint/2010/main" val="3024459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84EB3-DCC6-4BA3-B4FA-B8F5049DA17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95624" y="1040080"/>
            <a:ext cx="5616575" cy="600934"/>
          </a:xfrm>
        </p:spPr>
        <p:txBody>
          <a:bodyPr>
            <a:noAutofit/>
          </a:bodyPr>
          <a:lstStyle/>
          <a:p>
            <a:r>
              <a:rPr lang="en-GB" sz="1400" b="1" noProof="0" dirty="0"/>
              <a:t>Outcomes / Financials</a:t>
            </a:r>
          </a:p>
          <a:p>
            <a:endParaRPr lang="en-GB" sz="400" b="1" noProof="0" dirty="0"/>
          </a:p>
          <a:p>
            <a:r>
              <a:rPr lang="en-GB" sz="1400" noProof="0" dirty="0"/>
              <a:t>How many jobs achieved in full-time vs part-time?</a:t>
            </a:r>
          </a:p>
          <a:p>
            <a:endParaRPr lang="en-GB" sz="400" noProof="0" dirty="0"/>
          </a:p>
          <a:p>
            <a:r>
              <a:rPr lang="en-GB" sz="1400" noProof="0" dirty="0"/>
              <a:t>What is the current and projected outcome rate? </a:t>
            </a:r>
          </a:p>
          <a:p>
            <a:endParaRPr lang="en-GB" sz="400" noProof="0" dirty="0"/>
          </a:p>
          <a:p>
            <a:r>
              <a:rPr lang="en-GB" sz="1400" noProof="0" dirty="0"/>
              <a:t>What are the expected outcome earnings for the next three months?</a:t>
            </a:r>
          </a:p>
          <a:p>
            <a:endParaRPr lang="en-GB" sz="400" noProof="0" dirty="0"/>
          </a:p>
          <a:p>
            <a:r>
              <a:rPr lang="en-GB" sz="1400" noProof="0" dirty="0"/>
              <a:t>How many participants have been mandated?</a:t>
            </a:r>
          </a:p>
          <a:p>
            <a:endParaRPr lang="en-GB" sz="400" noProof="0" dirty="0"/>
          </a:p>
          <a:p>
            <a:r>
              <a:rPr lang="en-GB" sz="1400" noProof="0" dirty="0"/>
              <a:t>How many participants are not showing progress or engagement?</a:t>
            </a:r>
          </a:p>
          <a:p>
            <a:endParaRPr lang="en-GB" sz="400" noProof="0" dirty="0"/>
          </a:p>
          <a:p>
            <a:r>
              <a:rPr lang="en-GB" sz="1400" noProof="0" dirty="0"/>
              <a:t>What data is there on the pipeline of new referrals?</a:t>
            </a:r>
          </a:p>
          <a:p>
            <a:endParaRPr lang="en-GB" sz="1400" noProof="0" dirty="0"/>
          </a:p>
          <a:p>
            <a:endParaRPr lang="en-GB" sz="14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D2AB7-7E6A-4EE3-9A82-ED26A29F5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57" y="897297"/>
            <a:ext cx="2455448" cy="602473"/>
          </a:xfrm>
        </p:spPr>
        <p:txBody>
          <a:bodyPr>
            <a:normAutofit/>
          </a:bodyPr>
          <a:lstStyle/>
          <a:p>
            <a:r>
              <a:rPr lang="en-GB" b="1" noProof="0" dirty="0"/>
              <a:t>Operational Challenges 4</a:t>
            </a:r>
          </a:p>
        </p:txBody>
      </p:sp>
    </p:spTree>
    <p:extLst>
      <p:ext uri="{BB962C8B-B14F-4D97-AF65-F5344CB8AC3E}">
        <p14:creationId xmlns:p14="http://schemas.microsoft.com/office/powerpoint/2010/main" val="3142883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56A1C-2BB8-4316-8B34-B5F04C9F995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Autofit/>
          </a:bodyPr>
          <a:lstStyle/>
          <a:p>
            <a:r>
              <a:rPr lang="en-GB" sz="1400" b="1" noProof="0" dirty="0"/>
              <a:t>Which tools do you typically use for data analysis and presentation?</a:t>
            </a:r>
          </a:p>
          <a:p>
            <a:endParaRPr lang="en-GB" sz="1600" b="1" noProof="0" dirty="0"/>
          </a:p>
          <a:p>
            <a:r>
              <a:rPr lang="en-GB" sz="1600" b="1" noProof="0" dirty="0"/>
              <a:t>Outputs: </a:t>
            </a:r>
          </a:p>
          <a:p>
            <a:endParaRPr lang="en-GB" sz="400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noProof="0" dirty="0"/>
              <a:t>Presented in a consumable format?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noProof="0" dirty="0"/>
              <a:t>Clearly show key headline metrics?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noProof="0" dirty="0"/>
              <a:t>Can be automated to reduce manual effort and errors?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noProof="0" dirty="0"/>
              <a:t>Allows governance to scrutinise relevant details?</a:t>
            </a:r>
          </a:p>
          <a:p>
            <a:endParaRPr lang="en-GB" sz="16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29528-516B-4B49-9CE0-FA45CB67E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016656"/>
            <a:ext cx="2455448" cy="602473"/>
          </a:xfrm>
        </p:spPr>
        <p:txBody>
          <a:bodyPr/>
          <a:lstStyle/>
          <a:p>
            <a:r>
              <a:rPr lang="en-GB" b="1" noProof="0" dirty="0"/>
              <a:t>Using the right tools – MS Excel or alternatives?</a:t>
            </a:r>
          </a:p>
        </p:txBody>
      </p:sp>
    </p:spTree>
    <p:extLst>
      <p:ext uri="{BB962C8B-B14F-4D97-AF65-F5344CB8AC3E}">
        <p14:creationId xmlns:p14="http://schemas.microsoft.com/office/powerpoint/2010/main" val="2501662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F54005D-DAF6-49DA-A578-1B9DED83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84807"/>
            <a:ext cx="2455448" cy="353815"/>
          </a:xfrm>
        </p:spPr>
        <p:txBody>
          <a:bodyPr/>
          <a:lstStyle/>
          <a:p>
            <a:r>
              <a:rPr lang="en-US" sz="2200" b="1" dirty="0"/>
              <a:t>Quick Survey</a:t>
            </a:r>
            <a:endParaRPr lang="en-GB" sz="2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96DD3-3202-41DB-BF06-6D3B7A3CA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006111-773F-D242-A7A2-48EF8B02F6E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521100F-B445-4EA0-B2F7-1FB208908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347" y="603681"/>
            <a:ext cx="4756965" cy="432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125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64A395-7B7A-4B8D-BB29-6D043C647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020824"/>
            <a:ext cx="1668125" cy="594137"/>
          </a:xfrm>
        </p:spPr>
        <p:txBody>
          <a:bodyPr/>
          <a:lstStyle/>
          <a:p>
            <a:r>
              <a:rPr lang="en-GB" b="1" dirty="0"/>
              <a:t>Visualising and Analysing Trends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5E7AD-EC06-4F20-AEAD-E5D1ACA3E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006111-773F-D242-A7A2-48EF8B02F6E1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E2D72399-5148-4ED8-87B6-A598CFA9C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378" y="747696"/>
            <a:ext cx="6566363" cy="42597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F86A56-B60D-4436-AB21-22AA4151BBF6}"/>
              </a:ext>
            </a:extLst>
          </p:cNvPr>
          <p:cNvSpPr/>
          <p:nvPr/>
        </p:nvSpPr>
        <p:spPr>
          <a:xfrm>
            <a:off x="2364378" y="2386940"/>
            <a:ext cx="224443" cy="57001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948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64A395-7B7A-4B8D-BB29-6D043C647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020824"/>
            <a:ext cx="1668125" cy="594137"/>
          </a:xfrm>
        </p:spPr>
        <p:txBody>
          <a:bodyPr/>
          <a:lstStyle/>
          <a:p>
            <a:r>
              <a:rPr lang="en-GB" b="1" dirty="0"/>
              <a:t>Visualising and Analysing Trends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5E7AD-EC06-4F20-AEAD-E5D1ACA3E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006111-773F-D242-A7A2-48EF8B02F6E1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25A418-219E-465B-AE20-1929D6C4F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415" y="148663"/>
            <a:ext cx="5414857" cy="48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40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74FA01D-5CC5-42D4-B53D-334C2924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849303"/>
            <a:ext cx="2764160" cy="660181"/>
          </a:xfrm>
        </p:spPr>
        <p:txBody>
          <a:bodyPr/>
          <a:lstStyle/>
          <a:p>
            <a:r>
              <a:rPr lang="en-GB" sz="2000" b="1" noProof="0" dirty="0"/>
              <a:t>Purpose of this session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6016DB-E69F-412F-B3CC-C110BFA7C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118" y="1041073"/>
            <a:ext cx="4678082" cy="2826608"/>
          </a:xfrm>
        </p:spPr>
        <p:txBody>
          <a:bodyPr/>
          <a:lstStyle/>
          <a:p>
            <a:r>
              <a:rPr lang="en-GB" noProof="0" dirty="0"/>
              <a:t>How can we move from being ‘Data Rich Insight Poor’ </a:t>
            </a:r>
          </a:p>
          <a:p>
            <a:r>
              <a:rPr lang="en-GB" noProof="0" dirty="0"/>
              <a:t>to making insightful use of data ?</a:t>
            </a:r>
          </a:p>
          <a:p>
            <a:endParaRPr lang="en-GB" noProof="0" dirty="0"/>
          </a:p>
          <a:p>
            <a:r>
              <a:rPr lang="en-GB" noProof="0" dirty="0"/>
              <a:t>How can we make use of these data insights from the jobseeker journey to go beyond compliance/contractual reporting? </a:t>
            </a:r>
          </a:p>
          <a:p>
            <a:endParaRPr lang="en-GB" noProof="0" dirty="0"/>
          </a:p>
          <a:p>
            <a:r>
              <a:rPr lang="en-GB" noProof="0" dirty="0"/>
              <a:t>How can data be used to improve operational performance from a work coach and jobseekers perspective to predict outcomes and manage risk?</a:t>
            </a:r>
          </a:p>
          <a:p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6036D-59C9-4456-8F2B-2A959377E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</p:spPr>
        <p:txBody>
          <a:bodyPr/>
          <a:lstStyle/>
          <a:p>
            <a:fld id="{26006111-773F-D242-A7A2-48EF8B02F6E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059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64A395-7B7A-4B8D-BB29-6D043C647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Visualising and </a:t>
            </a:r>
            <a:br>
              <a:rPr lang="en-GB" b="1" dirty="0"/>
            </a:br>
            <a:r>
              <a:rPr lang="en-GB" b="1" dirty="0"/>
              <a:t>Analysing Trends</a:t>
            </a:r>
          </a:p>
        </p:txBody>
      </p:sp>
      <p:pic>
        <p:nvPicPr>
          <p:cNvPr id="27" name="Content Placeholder 26" descr="Chart, bar chart&#10;&#10;Description automatically generated">
            <a:extLst>
              <a:ext uri="{FF2B5EF4-FFF2-40B4-BE49-F238E27FC236}">
                <a16:creationId xmlns:a16="http://schemas.microsoft.com/office/drawing/2014/main" id="{BB163948-2035-447C-9B8E-0326839676D2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/>
          <a:stretch>
            <a:fillRect/>
          </a:stretch>
        </p:blipFill>
        <p:spPr>
          <a:xfrm>
            <a:off x="2887249" y="941735"/>
            <a:ext cx="6057320" cy="403224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5E7AD-EC06-4F20-AEAD-E5D1ACA3E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006111-773F-D242-A7A2-48EF8B02F6E1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422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men in a room&#10;&#10;Description automatically generated with medium confidence">
            <a:extLst>
              <a:ext uri="{FF2B5EF4-FFF2-40B4-BE49-F238E27FC236}">
                <a16:creationId xmlns:a16="http://schemas.microsoft.com/office/drawing/2014/main" id="{5C7FCC3B-E102-47DB-A5B0-3272FCBBB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55" r="14698"/>
          <a:stretch/>
        </p:blipFill>
        <p:spPr>
          <a:xfrm>
            <a:off x="2994103" y="10"/>
            <a:ext cx="6149898" cy="51434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4E1920-E194-F245-9299-A7CB29DE5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016656"/>
            <a:ext cx="2455448" cy="602473"/>
          </a:xfrm>
        </p:spPr>
        <p:txBody>
          <a:bodyPr wrap="square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b="1" noProof="0" dirty="0"/>
              <a:t>How can data analytics help your organisation </a:t>
            </a:r>
            <a:br>
              <a:rPr lang="en-GB" b="1" noProof="0" dirty="0"/>
            </a:br>
            <a:r>
              <a:rPr lang="en-GB" b="1" noProof="0" dirty="0"/>
              <a:t>to develop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E5629-75D9-2648-A7AE-2E8AAA93921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1801" y="1842576"/>
            <a:ext cx="2462213" cy="2271712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600" b="1" noProof="0" dirty="0"/>
              <a:t>Compliance Challenges</a:t>
            </a:r>
          </a:p>
          <a:p>
            <a:pPr>
              <a:spcAft>
                <a:spcPts val="600"/>
              </a:spcAft>
            </a:pPr>
            <a:endParaRPr lang="en-GB" b="1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29614-A909-7E47-A022-58194E9A2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6006111-773F-D242-A7A2-48EF8B02F6E1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2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374BF-934B-4DDB-9E89-D3E06765A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006111-773F-D242-A7A2-48EF8B02F6E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90136F-F9AC-4EAB-ABEB-8E7A94979A3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95624" y="1040080"/>
            <a:ext cx="5616575" cy="1829412"/>
          </a:xfrm>
        </p:spPr>
        <p:txBody>
          <a:bodyPr/>
          <a:lstStyle/>
          <a:p>
            <a:r>
              <a:rPr lang="en-GB" sz="1400" b="1" noProof="0" dirty="0"/>
              <a:t>RESTART Monthly Performance Return can include:</a:t>
            </a:r>
          </a:p>
          <a:p>
            <a:endParaRPr lang="en-GB" sz="4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noProof="0" dirty="0"/>
              <a:t>Current caseload sizes per Work Coach/Key Worker</a:t>
            </a:r>
          </a:p>
          <a:p>
            <a:endParaRPr lang="en-GB" sz="4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noProof="0" dirty="0"/>
              <a:t>Current level of staff resourcing assigned to Restart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noProof="0" dirty="0"/>
              <a:t>Details of all Participants not having received a Face-to-Face intervention in the reporting period.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noProof="0" dirty="0"/>
              <a:t>Provider data on performance against the Customer Service indicators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6F18504-52C7-4D15-A03F-E43DA3BF8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020824"/>
            <a:ext cx="2455448" cy="594137"/>
          </a:xfrm>
        </p:spPr>
        <p:txBody>
          <a:bodyPr/>
          <a:lstStyle/>
          <a:p>
            <a:r>
              <a:rPr lang="en-GB" b="1" noProof="0" dirty="0"/>
              <a:t>Monthly Performance Reporting</a:t>
            </a:r>
          </a:p>
        </p:txBody>
      </p:sp>
    </p:spTree>
    <p:extLst>
      <p:ext uri="{BB962C8B-B14F-4D97-AF65-F5344CB8AC3E}">
        <p14:creationId xmlns:p14="http://schemas.microsoft.com/office/powerpoint/2010/main" val="494916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909FF-7A48-4B88-AFC8-83C93E9E8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33" y="719707"/>
            <a:ext cx="8280400" cy="247760"/>
          </a:xfrm>
        </p:spPr>
        <p:txBody>
          <a:bodyPr/>
          <a:lstStyle/>
          <a:p>
            <a:r>
              <a:rPr lang="en-GB" b="1" noProof="0" dirty="0"/>
              <a:t>How many learners have missed their face-to-face meeting?</a:t>
            </a:r>
          </a:p>
        </p:txBody>
      </p:sp>
      <p:pic>
        <p:nvPicPr>
          <p:cNvPr id="10" name="Content Placeholder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A2DC129-D441-430E-95BF-0262465E4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33" y="1232481"/>
            <a:ext cx="8143567" cy="36632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0706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7A43D4C3-95C1-47F5-AC66-22D9FCCCA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1" r="15829" b="1"/>
          <a:stretch/>
        </p:blipFill>
        <p:spPr>
          <a:xfrm>
            <a:off x="2994103" y="10"/>
            <a:ext cx="6149898" cy="51434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4E1920-E194-F245-9299-A7CB29DE5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016656"/>
            <a:ext cx="2455448" cy="602473"/>
          </a:xfrm>
        </p:spPr>
        <p:txBody>
          <a:bodyPr wrap="square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b="1" noProof="0" dirty="0"/>
              <a:t>How can data analytics </a:t>
            </a:r>
            <a:br>
              <a:rPr lang="en-GB" b="1" noProof="0" dirty="0"/>
            </a:br>
            <a:r>
              <a:rPr lang="en-GB" b="1" noProof="0" dirty="0"/>
              <a:t>help your organisation </a:t>
            </a:r>
            <a:br>
              <a:rPr lang="en-GB" b="1" noProof="0" dirty="0"/>
            </a:br>
            <a:r>
              <a:rPr lang="en-GB" b="1" noProof="0" dirty="0"/>
              <a:t>to develop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E5629-75D9-2648-A7AE-2E8AAA93921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1801" y="1842576"/>
            <a:ext cx="2462213" cy="2271712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600" b="1" noProof="0" dirty="0"/>
              <a:t>Strategic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29614-A909-7E47-A022-58194E9A2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6006111-773F-D242-A7A2-48EF8B02F6E1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18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1920-E194-F245-9299-A7CB29DE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The Importance of Data and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22AED-2012-4B4B-9E76-3C053C2A9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25" y="1041073"/>
            <a:ext cx="5616575" cy="241285"/>
          </a:xfrm>
        </p:spPr>
        <p:txBody>
          <a:bodyPr/>
          <a:lstStyle/>
          <a:p>
            <a:r>
              <a:rPr lang="en-GB" b="1" noProof="0" dirty="0"/>
              <a:t>Business &amp; Strategic Challenges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E5629-75D9-2648-A7AE-2E8AAA93921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95624" y="1622943"/>
            <a:ext cx="5616575" cy="2110129"/>
          </a:xfrm>
        </p:spPr>
        <p:txBody>
          <a:bodyPr/>
          <a:lstStyle/>
          <a:p>
            <a:r>
              <a:rPr lang="en-GB" sz="1400" noProof="0" dirty="0"/>
              <a:t>How accurate is our data?</a:t>
            </a:r>
          </a:p>
          <a:p>
            <a:endParaRPr lang="en-GB" sz="400" noProof="0" dirty="0"/>
          </a:p>
          <a:p>
            <a:r>
              <a:rPr lang="en-GB" sz="1400" noProof="0" dirty="0"/>
              <a:t>Where is the market going? </a:t>
            </a:r>
          </a:p>
          <a:p>
            <a:endParaRPr lang="en-GB" sz="400" noProof="0" dirty="0"/>
          </a:p>
          <a:p>
            <a:r>
              <a:rPr lang="en-GB" sz="1400" noProof="0" dirty="0"/>
              <a:t>Which programmes are our strengths?</a:t>
            </a:r>
          </a:p>
          <a:p>
            <a:endParaRPr lang="en-GB" sz="400" noProof="0" dirty="0"/>
          </a:p>
          <a:p>
            <a:r>
              <a:rPr lang="en-GB" sz="1400" noProof="0" dirty="0"/>
              <a:t>Where should we develop our provision?</a:t>
            </a:r>
          </a:p>
          <a:p>
            <a:endParaRPr lang="en-GB" sz="400" noProof="0" dirty="0"/>
          </a:p>
          <a:p>
            <a:r>
              <a:rPr lang="en-GB" sz="1400" noProof="0" dirty="0"/>
              <a:t>Which programmes are most profitable?</a:t>
            </a:r>
          </a:p>
          <a:p>
            <a:endParaRPr lang="en-GB" sz="400" noProof="0" dirty="0"/>
          </a:p>
          <a:p>
            <a:r>
              <a:rPr lang="en-GB" sz="1400" noProof="0" dirty="0"/>
              <a:t>Do we have ready access to relevant data?</a:t>
            </a:r>
          </a:p>
          <a:p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29614-A909-7E47-A022-58194E9A2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006111-773F-D242-A7A2-48EF8B02F6E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501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1920-E194-F245-9299-A7CB29DE5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008713"/>
            <a:ext cx="2455448" cy="289438"/>
          </a:xfrm>
        </p:spPr>
        <p:txBody>
          <a:bodyPr/>
          <a:lstStyle/>
          <a:p>
            <a:r>
              <a:rPr lang="en-GB" b="1" noProof="0" dirty="0"/>
              <a:t>Building a Data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22AED-2012-4B4B-9E76-3C053C2A9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25" y="1041073"/>
            <a:ext cx="5616575" cy="2891176"/>
          </a:xfrm>
        </p:spPr>
        <p:txBody>
          <a:bodyPr/>
          <a:lstStyle/>
          <a:p>
            <a:r>
              <a:rPr lang="en-GB" b="1" noProof="0" dirty="0"/>
              <a:t>A data-driven culture relies upon</a:t>
            </a:r>
          </a:p>
          <a:p>
            <a:endParaRPr lang="en-GB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Democratisation of data access</a:t>
            </a:r>
          </a:p>
          <a:p>
            <a:pPr marL="717750" lvl="1" indent="-285750"/>
            <a:r>
              <a:rPr lang="en-GB" sz="1200" noProof="0" dirty="0"/>
              <a:t>Who has access to the data or rather insights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Data Reporting</a:t>
            </a:r>
          </a:p>
          <a:p>
            <a:pPr marL="717750" lvl="1" indent="-285750"/>
            <a:r>
              <a:rPr lang="en-GB" sz="1200" noProof="0" dirty="0"/>
              <a:t>Detailed tables vs Relevant charts / KPI indicators</a:t>
            </a:r>
            <a:endParaRPr lang="en-GB" sz="4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Data Literacy</a:t>
            </a:r>
          </a:p>
          <a:p>
            <a:pPr marL="717750" lvl="1" indent="-285750"/>
            <a:r>
              <a:rPr lang="en-GB" sz="1200" noProof="0" dirty="0"/>
              <a:t>Detailed tables vs Relevant charts / KPI indicators</a:t>
            </a:r>
            <a:endParaRPr lang="en-GB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Impact on people</a:t>
            </a:r>
          </a:p>
          <a:p>
            <a:pPr marL="717750" lvl="1" indent="-285750"/>
            <a:r>
              <a:rPr lang="en-GB" sz="1200" noProof="0" dirty="0"/>
              <a:t>People still think their intuition is better than the data</a:t>
            </a:r>
            <a:endParaRPr lang="en-GB" sz="170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29614-A909-7E47-A022-58194E9A2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006111-773F-D242-A7A2-48EF8B02F6E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41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1920-E194-F245-9299-A7CB29DE5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049546"/>
            <a:ext cx="2455448" cy="914096"/>
          </a:xfrm>
        </p:spPr>
        <p:txBody>
          <a:bodyPr anchor="t"/>
          <a:lstStyle/>
          <a:p>
            <a:r>
              <a:rPr lang="en-GB" b="1" noProof="0" dirty="0"/>
              <a:t>Accurate, </a:t>
            </a:r>
            <a:br>
              <a:rPr lang="en-GB" b="1" noProof="0" dirty="0"/>
            </a:br>
            <a:r>
              <a:rPr lang="en-GB" b="1" noProof="0" dirty="0"/>
              <a:t>accessible,</a:t>
            </a:r>
            <a:br>
              <a:rPr lang="en-GB" b="1" noProof="0" dirty="0"/>
            </a:br>
            <a:r>
              <a:rPr lang="en-GB" b="1" noProof="0" dirty="0"/>
              <a:t>timely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22AED-2012-4B4B-9E76-3C053C2A9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25" y="1041073"/>
            <a:ext cx="5616575" cy="1538370"/>
          </a:xfrm>
        </p:spPr>
        <p:txBody>
          <a:bodyPr/>
          <a:lstStyle/>
          <a:p>
            <a:r>
              <a:rPr lang="en-GB" b="1" noProof="0" dirty="0"/>
              <a:t>Better insight will impact: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Participant/</a:t>
            </a:r>
            <a:r>
              <a:rPr lang="en-GB" dirty="0"/>
              <a:t>Jobseeker outcomes</a:t>
            </a:r>
            <a:endParaRPr lang="en-GB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Participant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Organisational effectiveness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Financial outcomes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29614-A909-7E47-A022-58194E9A2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006111-773F-D242-A7A2-48EF8B02F6E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42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1920-E194-F245-9299-A7CB29DE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b="1" noProof="0" dirty="0"/>
              <a:t>Take </a:t>
            </a:r>
            <a:r>
              <a:rPr lang="en-GB" b="1" noProof="0" dirty="0" err="1"/>
              <a:t>Aways</a:t>
            </a:r>
            <a:endParaRPr lang="en-GB" b="1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22AED-2012-4B4B-9E76-3C053C2A9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118" y="1041073"/>
            <a:ext cx="4678082" cy="3036857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noProof="0" dirty="0"/>
              <a:t>Data and Analytics will add significant value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noProof="0" dirty="0"/>
              <a:t>Focus on key business questions </a:t>
            </a:r>
          </a:p>
          <a:p>
            <a:pPr marL="717750" lvl="1" indent="-285750">
              <a:lnSpc>
                <a:spcPct val="150000"/>
              </a:lnSpc>
            </a:pPr>
            <a:r>
              <a:rPr lang="en-GB" sz="1200" noProof="0" dirty="0"/>
              <a:t>Don’t let the analyst or data drive analytics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noProof="0" dirty="0"/>
              <a:t>Consider what relevant data is actually needed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noProof="0" dirty="0"/>
              <a:t>Reporting of insights</a:t>
            </a:r>
          </a:p>
          <a:p>
            <a:pPr marL="717750" lvl="1" indent="-285750">
              <a:lnSpc>
                <a:spcPct val="150000"/>
              </a:lnSpc>
            </a:pPr>
            <a:r>
              <a:rPr lang="en-GB" sz="1200" noProof="0" dirty="0"/>
              <a:t>Dashboards and ‘So what?’ - actually answering the business question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noProof="0" dirty="0"/>
              <a:t>Acceptance of data insights</a:t>
            </a:r>
          </a:p>
          <a:p>
            <a:pPr marL="717750" lvl="1" indent="-285750">
              <a:lnSpc>
                <a:spcPct val="150000"/>
              </a:lnSpc>
            </a:pPr>
            <a:r>
              <a:rPr lang="en-GB" sz="1200" noProof="0" dirty="0"/>
              <a:t>Develop your organisation’s data culture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29614-A909-7E47-A022-58194E9A2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006111-773F-D242-A7A2-48EF8B02F6E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721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298407-1F7B-4577-AC1B-D46E5B74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45" y="1044017"/>
            <a:ext cx="2455448" cy="297774"/>
          </a:xfrm>
        </p:spPr>
        <p:txBody>
          <a:bodyPr/>
          <a:lstStyle/>
          <a:p>
            <a:r>
              <a:rPr lang="en-GB" b="1" noProof="0" dirty="0"/>
              <a:t>Questions &amp; Comments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15BCB-B316-4AB0-A9FB-798ADA1BF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006111-773F-D242-A7A2-48EF8B02F6E1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Placeholder 2" descr="A person sitting at a desk with a computer on a table&#10;&#10;Description automatically generated">
            <a:extLst>
              <a:ext uri="{FF2B5EF4-FFF2-40B4-BE49-F238E27FC236}">
                <a16:creationId xmlns:a16="http://schemas.microsoft.com/office/drawing/2014/main" id="{A28353B1-19F8-4B44-B03E-ECE4D794734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6922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53FFC-F785-443C-AE70-A0A1F3585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60" y="824557"/>
            <a:ext cx="3744913" cy="321627"/>
          </a:xfrm>
        </p:spPr>
        <p:txBody>
          <a:bodyPr/>
          <a:lstStyle/>
          <a:p>
            <a:r>
              <a:rPr lang="en-GB" sz="2000" b="1" noProof="0" dirty="0"/>
              <a:t>Data collection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BE046-7949-44C6-B689-CC4E59C04C1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70825" y="6335713"/>
            <a:ext cx="1273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i="1" kern="1200">
                <a:solidFill>
                  <a:schemeClr val="tx1">
                    <a:tint val="75000"/>
                  </a:schemeClr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32D3A6E-5B19-48F4-B1A2-868B0A78DF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5235143"/>
              </p:ext>
            </p:extLst>
          </p:nvPr>
        </p:nvGraphicFramePr>
        <p:xfrm>
          <a:off x="1082071" y="1651289"/>
          <a:ext cx="6979859" cy="1840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72" name="TextBox 571">
            <a:extLst>
              <a:ext uri="{FF2B5EF4-FFF2-40B4-BE49-F238E27FC236}">
                <a16:creationId xmlns:a16="http://schemas.microsoft.com/office/drawing/2014/main" id="{61BCFEF5-4FDF-4CD8-B7AB-E81456BA5DD0}"/>
              </a:ext>
            </a:extLst>
          </p:cNvPr>
          <p:cNvSpPr txBox="1"/>
          <p:nvPr/>
        </p:nvSpPr>
        <p:spPr>
          <a:xfrm>
            <a:off x="1292419" y="3765715"/>
            <a:ext cx="7042416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dirty="0"/>
              <a:t>Data is information, often  presented in a statistical format. </a:t>
            </a:r>
            <a:endParaRPr lang="en-US" sz="21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959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05AFD4-51CC-5C4E-BD6B-6E788703D89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4975" y="1643358"/>
            <a:ext cx="5627550" cy="275717"/>
          </a:xfrm>
        </p:spPr>
        <p:txBody>
          <a:bodyPr/>
          <a:lstStyle/>
          <a:p>
            <a:r>
              <a:rPr lang="en-GB" sz="1600" noProof="0" dirty="0">
                <a:hlinkClick r:id="rId2"/>
              </a:rPr>
              <a:t>mark.abrahams@aptem.co.uk</a:t>
            </a:r>
            <a:r>
              <a:rPr lang="en-GB" sz="1600" noProof="0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00C86E-EC80-8546-AEBC-9882B47B1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006111-773F-D242-A7A2-48EF8B02F6E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35B25-7FA2-104B-B91C-433695EE7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75" y="996685"/>
            <a:ext cx="5616575" cy="318549"/>
          </a:xfrm>
        </p:spPr>
        <p:txBody>
          <a:bodyPr/>
          <a:lstStyle/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5735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CB158-9BF8-4D7E-81EB-FD95D53D79A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95624" y="1040080"/>
            <a:ext cx="5616575" cy="600934"/>
          </a:xfrm>
        </p:spPr>
        <p:txBody>
          <a:bodyPr vert="horz" wrap="square" lIns="68580" tIns="34290" rIns="68580" bIns="34290" rtlCol="0" anchor="t">
            <a:noAutofit/>
          </a:bodyPr>
          <a:lstStyle/>
          <a:p>
            <a:pPr marL="898525" indent="-898525"/>
            <a:r>
              <a:rPr lang="en-GB" sz="1400" b="1" noProof="0" dirty="0"/>
              <a:t>Descriptive </a:t>
            </a:r>
            <a:r>
              <a:rPr lang="en-GB" sz="1400" noProof="0" dirty="0"/>
              <a:t>–   What happened?  </a:t>
            </a:r>
          </a:p>
          <a:p>
            <a:pPr marL="898525" indent="-898525"/>
            <a:r>
              <a:rPr lang="en-GB" sz="1400" dirty="0"/>
              <a:t>		     </a:t>
            </a:r>
            <a:r>
              <a:rPr lang="en-GB" sz="1400" noProof="0" dirty="0"/>
              <a:t>Operational Reporting – collecting the right data</a:t>
            </a:r>
          </a:p>
          <a:p>
            <a:pPr marL="898525" indent="-898525"/>
            <a:endParaRPr lang="en-GB" sz="1400" noProof="0" dirty="0"/>
          </a:p>
          <a:p>
            <a:pPr marL="898525" indent="-898525"/>
            <a:r>
              <a:rPr lang="en-GB" sz="1400" b="1" noProof="0" dirty="0"/>
              <a:t>Diagnostic</a:t>
            </a:r>
            <a:r>
              <a:rPr lang="en-GB" sz="1400" noProof="0" dirty="0"/>
              <a:t> –  </a:t>
            </a:r>
            <a:r>
              <a:rPr lang="en-GB" sz="1400" dirty="0"/>
              <a:t>  </a:t>
            </a:r>
            <a:r>
              <a:rPr lang="en-GB" sz="1400" noProof="0" dirty="0"/>
              <a:t>Why did it happen?  </a:t>
            </a:r>
          </a:p>
          <a:p>
            <a:pPr marL="898525" indent="-898525"/>
            <a:r>
              <a:rPr lang="en-GB" sz="1400" dirty="0"/>
              <a:t>		     </a:t>
            </a:r>
            <a:r>
              <a:rPr lang="en-GB" sz="1400" noProof="0" dirty="0"/>
              <a:t>Advanced Reporting e.g. Dashboards</a:t>
            </a:r>
          </a:p>
          <a:p>
            <a:pPr marL="898525" indent="-898525"/>
            <a:endParaRPr lang="en-GB" sz="1400" b="1" noProof="0" dirty="0"/>
          </a:p>
          <a:p>
            <a:pPr marL="898525" indent="-898525"/>
            <a:r>
              <a:rPr lang="en-GB" sz="1400" b="1" noProof="0" dirty="0"/>
              <a:t>Predictive </a:t>
            </a:r>
            <a:r>
              <a:rPr lang="en-GB" sz="1400" noProof="0" dirty="0"/>
              <a:t>–     What might happen?</a:t>
            </a:r>
          </a:p>
          <a:p>
            <a:pPr marL="898525" indent="-898525"/>
            <a:endParaRPr lang="en-GB" sz="1400" noProof="0" dirty="0"/>
          </a:p>
          <a:p>
            <a:pPr marL="898525" indent="-898525"/>
            <a:r>
              <a:rPr lang="en-GB" sz="1400" b="1" noProof="0" dirty="0"/>
              <a:t>Prescriptive</a:t>
            </a:r>
            <a:r>
              <a:rPr lang="en-GB" sz="1400" noProof="0" dirty="0"/>
              <a:t> –  How can we make it happen? </a:t>
            </a:r>
          </a:p>
          <a:p>
            <a:pPr marL="898525" indent="-898525"/>
            <a:r>
              <a:rPr lang="en-GB" sz="1400" dirty="0"/>
              <a:t>	     E</a:t>
            </a:r>
            <a:r>
              <a:rPr lang="en-GB" sz="1400" noProof="0" dirty="0"/>
              <a:t>.g.  data models that evaluate possible future   		     scenarios and their likelihood</a:t>
            </a:r>
          </a:p>
          <a:p>
            <a:pPr marL="898525" indent="-898525"/>
            <a:endParaRPr lang="en-GB" sz="1400" noProof="0" dirty="0"/>
          </a:p>
          <a:p>
            <a:pPr marL="898525" indent="-898525"/>
            <a:r>
              <a:rPr lang="en-GB" sz="1400" b="1" noProof="0" dirty="0"/>
              <a:t>Evaluative</a:t>
            </a:r>
            <a:r>
              <a:rPr lang="en-GB" sz="1400" noProof="0" dirty="0"/>
              <a:t> – </a:t>
            </a:r>
            <a:r>
              <a:rPr lang="en-GB" sz="1400" dirty="0"/>
              <a:t>    M</a:t>
            </a:r>
            <a:r>
              <a:rPr lang="en-GB" sz="1400" noProof="0" dirty="0" err="1"/>
              <a:t>easuring</a:t>
            </a:r>
            <a:r>
              <a:rPr lang="en-GB" sz="1400" noProof="0" dirty="0"/>
              <a:t> the impact of interventions and improvements</a:t>
            </a:r>
          </a:p>
          <a:p>
            <a:endParaRPr lang="en-GB" sz="14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0BA66-93CE-4C56-8D2E-2439AD7D9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987802"/>
            <a:ext cx="2455448" cy="660181"/>
          </a:xfrm>
        </p:spPr>
        <p:txBody>
          <a:bodyPr/>
          <a:lstStyle/>
          <a:p>
            <a:r>
              <a:rPr lang="en-GB" sz="2000" b="1" noProof="0" dirty="0"/>
              <a:t>Exploring and using types of data  </a:t>
            </a:r>
          </a:p>
        </p:txBody>
      </p:sp>
    </p:spTree>
    <p:extLst>
      <p:ext uri="{BB962C8B-B14F-4D97-AF65-F5344CB8AC3E}">
        <p14:creationId xmlns:p14="http://schemas.microsoft.com/office/powerpoint/2010/main" val="3061512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F54005D-DAF6-49DA-A578-1B9DED83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94764"/>
            <a:ext cx="2455448" cy="353815"/>
          </a:xfrm>
        </p:spPr>
        <p:txBody>
          <a:bodyPr/>
          <a:lstStyle/>
          <a:p>
            <a:r>
              <a:rPr lang="en-US" sz="2200" b="1" dirty="0"/>
              <a:t>Quick Survey</a:t>
            </a:r>
            <a:endParaRPr lang="en-GB" sz="2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96DD3-3202-41DB-BF06-6D3B7A3CA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006111-773F-D242-A7A2-48EF8B02F6E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390F15-5D54-4AC5-9DCE-3F9707DB5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8" y="594804"/>
            <a:ext cx="5473079" cy="416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146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5A82-4701-4792-9943-B3C070A49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2297"/>
            <a:ext cx="7772391" cy="498495"/>
          </a:xfrm>
        </p:spPr>
        <p:txBody>
          <a:bodyPr/>
          <a:lstStyle/>
          <a:p>
            <a:r>
              <a:rPr lang="en-GB" b="1" noProof="0" dirty="0"/>
              <a:t>Participant journey and data points along the route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D57B2-24AA-40CA-B811-61C3B350B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784B6EB1-8733-4F75-BA13-446C20A909CE}"/>
              </a:ext>
            </a:extLst>
          </p:cNvPr>
          <p:cNvSpPr/>
          <p:nvPr/>
        </p:nvSpPr>
        <p:spPr>
          <a:xfrm>
            <a:off x="1283432" y="2478567"/>
            <a:ext cx="729000" cy="6826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25" dirty="0"/>
              <a:t>Warm Handover</a:t>
            </a:r>
            <a:endParaRPr lang="en-GB" sz="1125" dirty="0"/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0674388C-1556-4892-90E0-92FFBFABFDD6}"/>
              </a:ext>
            </a:extLst>
          </p:cNvPr>
          <p:cNvSpPr/>
          <p:nvPr/>
        </p:nvSpPr>
        <p:spPr>
          <a:xfrm>
            <a:off x="346995" y="2024211"/>
            <a:ext cx="782802" cy="51593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7000" bIns="0" rtlCol="0" anchor="ctr"/>
          <a:lstStyle/>
          <a:p>
            <a:pPr algn="ctr"/>
            <a:r>
              <a:rPr lang="en-GB" sz="1050" dirty="0"/>
              <a:t>JCP Engagement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5724F086-C298-429E-8C2C-268D1FFB24D7}"/>
              </a:ext>
            </a:extLst>
          </p:cNvPr>
          <p:cNvSpPr/>
          <p:nvPr/>
        </p:nvSpPr>
        <p:spPr>
          <a:xfrm>
            <a:off x="2335795" y="2478567"/>
            <a:ext cx="729000" cy="6826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125" dirty="0"/>
              <a:t>Initial Meeting</a:t>
            </a: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7F5053F7-E0E1-4D7E-BF0D-DCFD2B65ACE5}"/>
              </a:ext>
            </a:extLst>
          </p:cNvPr>
          <p:cNvSpPr/>
          <p:nvPr/>
        </p:nvSpPr>
        <p:spPr>
          <a:xfrm>
            <a:off x="3530380" y="2478567"/>
            <a:ext cx="795806" cy="6826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125" dirty="0"/>
              <a:t>On programme activity</a:t>
            </a:r>
          </a:p>
        </p:txBody>
      </p:sp>
      <p:sp>
        <p:nvSpPr>
          <p:cNvPr id="22" name="Rounded Rectangle 18">
            <a:extLst>
              <a:ext uri="{FF2B5EF4-FFF2-40B4-BE49-F238E27FC236}">
                <a16:creationId xmlns:a16="http://schemas.microsoft.com/office/drawing/2014/main" id="{DA246839-5927-4E0D-AE33-942461A9DDA7}"/>
              </a:ext>
            </a:extLst>
          </p:cNvPr>
          <p:cNvSpPr/>
          <p:nvPr/>
        </p:nvSpPr>
        <p:spPr>
          <a:xfrm>
            <a:off x="4788605" y="2478567"/>
            <a:ext cx="729000" cy="6826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125" dirty="0"/>
              <a:t>F2F Meeting /Review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D3E318-B8A2-42B5-95AB-A2C9EF24246F}"/>
              </a:ext>
            </a:extLst>
          </p:cNvPr>
          <p:cNvSpPr txBox="1"/>
          <p:nvPr/>
        </p:nvSpPr>
        <p:spPr>
          <a:xfrm>
            <a:off x="5543311" y="2720835"/>
            <a:ext cx="336330" cy="3231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sz="2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. . </a:t>
            </a:r>
          </a:p>
        </p:txBody>
      </p:sp>
      <p:sp>
        <p:nvSpPr>
          <p:cNvPr id="21" name="Line Callout 1 (No Border) 17">
            <a:extLst>
              <a:ext uri="{FF2B5EF4-FFF2-40B4-BE49-F238E27FC236}">
                <a16:creationId xmlns:a16="http://schemas.microsoft.com/office/drawing/2014/main" id="{F01F7061-9053-4E05-AC3B-4D134D9FFCE3}"/>
              </a:ext>
            </a:extLst>
          </p:cNvPr>
          <p:cNvSpPr/>
          <p:nvPr/>
        </p:nvSpPr>
        <p:spPr>
          <a:xfrm>
            <a:off x="1319781" y="3423139"/>
            <a:ext cx="656303" cy="335335"/>
          </a:xfrm>
          <a:prstGeom prst="callout1">
            <a:avLst>
              <a:gd name="adj1" fmla="val 1289"/>
              <a:gd name="adj2" fmla="val 48878"/>
              <a:gd name="adj3" fmla="val -80421"/>
              <a:gd name="adj4" fmla="val 48503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en-US" sz="900" dirty="0"/>
              <a:t>Case owner allocation</a:t>
            </a:r>
            <a:endParaRPr lang="en-GB" sz="900" dirty="0"/>
          </a:p>
        </p:txBody>
      </p: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F4E33E1C-27EC-40E5-9914-9154696287B4}"/>
              </a:ext>
            </a:extLst>
          </p:cNvPr>
          <p:cNvSpPr/>
          <p:nvPr/>
        </p:nvSpPr>
        <p:spPr>
          <a:xfrm>
            <a:off x="5885448" y="2478567"/>
            <a:ext cx="828840" cy="69302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GB" sz="1125" dirty="0"/>
              <a:t>On programme activity</a:t>
            </a:r>
            <a:endParaRPr lang="en-GB" sz="1125" dirty="0">
              <a:cs typeface="Calibri"/>
            </a:endParaRPr>
          </a:p>
        </p:txBody>
      </p:sp>
      <p:sp>
        <p:nvSpPr>
          <p:cNvPr id="29" name="Rounded Rectangle 27">
            <a:extLst>
              <a:ext uri="{FF2B5EF4-FFF2-40B4-BE49-F238E27FC236}">
                <a16:creationId xmlns:a16="http://schemas.microsoft.com/office/drawing/2014/main" id="{0F8D22A2-441F-46D0-A349-83A1B1AEEEC3}"/>
              </a:ext>
            </a:extLst>
          </p:cNvPr>
          <p:cNvSpPr/>
          <p:nvPr/>
        </p:nvSpPr>
        <p:spPr>
          <a:xfrm>
            <a:off x="6897374" y="2478567"/>
            <a:ext cx="729000" cy="6826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125" dirty="0"/>
              <a:t>Milestones &amp; Outcomes</a:t>
            </a:r>
          </a:p>
        </p:txBody>
      </p:sp>
      <p:cxnSp>
        <p:nvCxnSpPr>
          <p:cNvPr id="30" name="Elbow Connector 2048">
            <a:extLst>
              <a:ext uri="{FF2B5EF4-FFF2-40B4-BE49-F238E27FC236}">
                <a16:creationId xmlns:a16="http://schemas.microsoft.com/office/drawing/2014/main" id="{768BE3D4-837D-40C2-B0D4-0B09DBA1D937}"/>
              </a:ext>
            </a:extLst>
          </p:cNvPr>
          <p:cNvCxnSpPr>
            <a:cxnSpLocks/>
            <a:stCxn id="10" idx="2"/>
            <a:endCxn id="9" idx="1"/>
          </p:cNvCxnSpPr>
          <p:nvPr/>
        </p:nvCxnSpPr>
        <p:spPr>
          <a:xfrm rot="16200000" flipH="1">
            <a:off x="871027" y="2407510"/>
            <a:ext cx="279775" cy="545036"/>
          </a:xfrm>
          <a:prstGeom prst="bentConnector2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860817E-33DC-486E-86CE-21EA4B9E0626}"/>
              </a:ext>
            </a:extLst>
          </p:cNvPr>
          <p:cNvCxnSpPr>
            <a:stCxn id="9" idx="3"/>
          </p:cNvCxnSpPr>
          <p:nvPr/>
        </p:nvCxnSpPr>
        <p:spPr>
          <a:xfrm flipV="1">
            <a:off x="2012432" y="2819915"/>
            <a:ext cx="30655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EAE401A-6F34-48A0-8E5D-3A71106A35F3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064795" y="2819915"/>
            <a:ext cx="3551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9CF2AED-0D25-47CA-B79E-C242ED116429}"/>
              </a:ext>
            </a:extLst>
          </p:cNvPr>
          <p:cNvCxnSpPr>
            <a:cxnSpLocks/>
            <a:stCxn id="12" idx="3"/>
            <a:endCxn id="22" idx="1"/>
          </p:cNvCxnSpPr>
          <p:nvPr/>
        </p:nvCxnSpPr>
        <p:spPr>
          <a:xfrm>
            <a:off x="4326186" y="2819916"/>
            <a:ext cx="4624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74F8DAE-5BD2-4A0D-8E86-119D4350A1AA}"/>
              </a:ext>
            </a:extLst>
          </p:cNvPr>
          <p:cNvCxnSpPr>
            <a:cxnSpLocks/>
            <a:stCxn id="27" idx="3"/>
            <a:endCxn id="29" idx="1"/>
          </p:cNvCxnSpPr>
          <p:nvPr/>
        </p:nvCxnSpPr>
        <p:spPr>
          <a:xfrm flipV="1">
            <a:off x="6714289" y="2819916"/>
            <a:ext cx="183086" cy="5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48A24B5-6D89-469B-9AFE-13BD5A7EB226}"/>
              </a:ext>
            </a:extLst>
          </p:cNvPr>
          <p:cNvCxnSpPr>
            <a:cxnSpLocks/>
          </p:cNvCxnSpPr>
          <p:nvPr/>
        </p:nvCxnSpPr>
        <p:spPr>
          <a:xfrm>
            <a:off x="5469887" y="2819915"/>
            <a:ext cx="3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0EDD72C-D4EF-4068-9ABB-6B0B4B88D996}"/>
              </a:ext>
            </a:extLst>
          </p:cNvPr>
          <p:cNvSpPr/>
          <p:nvPr/>
        </p:nvSpPr>
        <p:spPr>
          <a:xfrm>
            <a:off x="2287741" y="3081111"/>
            <a:ext cx="795806" cy="1782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en-US" sz="1050" dirty="0"/>
              <a:t>Start Date</a:t>
            </a:r>
            <a:endParaRPr lang="en-GB" sz="105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4B4FB53-5370-4951-BA18-0CF949FD7E2F}"/>
              </a:ext>
            </a:extLst>
          </p:cNvPr>
          <p:cNvSpPr/>
          <p:nvPr/>
        </p:nvSpPr>
        <p:spPr>
          <a:xfrm rot="16200000">
            <a:off x="7333455" y="2661243"/>
            <a:ext cx="3175948" cy="167609"/>
          </a:xfrm>
          <a:prstGeom prst="rect">
            <a:avLst/>
          </a:prstGeom>
          <a:solidFill>
            <a:srgbClr val="D5FC79"/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50"/>
              <a:t>Governance and Oversight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94D1BB-864E-420D-BE3D-B27E23FAD85F}"/>
              </a:ext>
            </a:extLst>
          </p:cNvPr>
          <p:cNvGrpSpPr/>
          <p:nvPr/>
        </p:nvGrpSpPr>
        <p:grpSpPr>
          <a:xfrm>
            <a:off x="2153227" y="3451259"/>
            <a:ext cx="4671420" cy="872737"/>
            <a:chOff x="2153227" y="3451259"/>
            <a:chExt cx="4671420" cy="872737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BD2897A-3AF7-4088-802A-E80A7665A62E}"/>
                </a:ext>
              </a:extLst>
            </p:cNvPr>
            <p:cNvGrpSpPr/>
            <p:nvPr/>
          </p:nvGrpSpPr>
          <p:grpSpPr>
            <a:xfrm>
              <a:off x="2153227" y="3451259"/>
              <a:ext cx="4671420" cy="872737"/>
              <a:chOff x="2870969" y="4601678"/>
              <a:chExt cx="6217242" cy="116364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5E422C2-306D-411C-83EC-C8AF5EE0264C}"/>
                  </a:ext>
                </a:extLst>
              </p:cNvPr>
              <p:cNvSpPr/>
              <p:nvPr/>
            </p:nvSpPr>
            <p:spPr>
              <a:xfrm>
                <a:off x="2870969" y="4601678"/>
                <a:ext cx="6217242" cy="1163649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r>
                  <a:rPr lang="en-GB" sz="1350" dirty="0">
                    <a:solidFill>
                      <a:schemeClr val="tx1"/>
                    </a:solidFill>
                    <a:effectLst>
                      <a:outerShdw blurRad="50800" dist="38100" dir="13500000" algn="br" rotWithShape="0">
                        <a:prstClr val="black">
                          <a:alpha val="40000"/>
                        </a:prstClr>
                      </a:outerShdw>
                    </a:effectLst>
                  </a:rPr>
                  <a:t>Work Coach</a:t>
                </a:r>
              </a:p>
            </p:txBody>
          </p:sp>
          <p:sp>
            <p:nvSpPr>
              <p:cNvPr id="14" name="Line Callout 1 (No Border) 10">
                <a:extLst>
                  <a:ext uri="{FF2B5EF4-FFF2-40B4-BE49-F238E27FC236}">
                    <a16:creationId xmlns:a16="http://schemas.microsoft.com/office/drawing/2014/main" id="{B6CAFE44-AFF9-40F2-A3AD-66C22CD863B2}"/>
                  </a:ext>
                </a:extLst>
              </p:cNvPr>
              <p:cNvSpPr/>
              <p:nvPr/>
            </p:nvSpPr>
            <p:spPr>
              <a:xfrm>
                <a:off x="3014985" y="4713736"/>
                <a:ext cx="1080120" cy="486955"/>
              </a:xfrm>
              <a:prstGeom prst="callout1">
                <a:avLst>
                  <a:gd name="adj1" fmla="val 1289"/>
                  <a:gd name="adj2" fmla="val 48878"/>
                  <a:gd name="adj3" fmla="val -77747"/>
                  <a:gd name="adj4" fmla="val 48441"/>
                </a:avLst>
              </a:prstGeom>
              <a:gradFill flip="none" rotWithShape="1">
                <a:gsLst>
                  <a:gs pos="50000">
                    <a:schemeClr val="accent6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GB" sz="900" dirty="0"/>
                  <a:t>Identify barriers</a:t>
                </a:r>
              </a:p>
            </p:txBody>
          </p:sp>
          <p:sp>
            <p:nvSpPr>
              <p:cNvPr id="18" name="Line Callout 1 (No Border) 14">
                <a:extLst>
                  <a:ext uri="{FF2B5EF4-FFF2-40B4-BE49-F238E27FC236}">
                    <a16:creationId xmlns:a16="http://schemas.microsoft.com/office/drawing/2014/main" id="{F1CDB241-BE32-41A8-982F-120AA8BCAA80}"/>
                  </a:ext>
                </a:extLst>
              </p:cNvPr>
              <p:cNvSpPr/>
              <p:nvPr/>
            </p:nvSpPr>
            <p:spPr>
              <a:xfrm>
                <a:off x="4334825" y="4915109"/>
                <a:ext cx="1080121" cy="720080"/>
              </a:xfrm>
              <a:prstGeom prst="callout1">
                <a:avLst>
                  <a:gd name="adj1" fmla="val -299"/>
                  <a:gd name="adj2" fmla="val 50745"/>
                  <a:gd name="adj3" fmla="val -97612"/>
                  <a:gd name="adj4" fmla="val 52985"/>
                </a:avLst>
              </a:prstGeom>
              <a:gradFill flip="none" rotWithShape="1">
                <a:gsLst>
                  <a:gs pos="50000">
                    <a:schemeClr val="accent6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GB" sz="900" dirty="0"/>
                  <a:t>Activity Tracking (Date/time)</a:t>
                </a:r>
              </a:p>
            </p:txBody>
          </p:sp>
          <p:sp>
            <p:nvSpPr>
              <p:cNvPr id="20" name="Line Callout 1 (No Border) 16">
                <a:extLst>
                  <a:ext uri="{FF2B5EF4-FFF2-40B4-BE49-F238E27FC236}">
                    <a16:creationId xmlns:a16="http://schemas.microsoft.com/office/drawing/2014/main" id="{DF215264-6200-474D-9479-39431355733A}"/>
                  </a:ext>
                </a:extLst>
              </p:cNvPr>
              <p:cNvSpPr/>
              <p:nvPr/>
            </p:nvSpPr>
            <p:spPr>
              <a:xfrm>
                <a:off x="6643712" y="4734629"/>
                <a:ext cx="934808" cy="468000"/>
              </a:xfrm>
              <a:prstGeom prst="callout1">
                <a:avLst>
                  <a:gd name="adj1" fmla="val 352"/>
                  <a:gd name="adj2" fmla="val 50830"/>
                  <a:gd name="adj3" fmla="val -107690"/>
                  <a:gd name="adj4" fmla="val 39843"/>
                </a:avLst>
              </a:prstGeom>
              <a:gradFill flip="none" rotWithShape="1">
                <a:gsLst>
                  <a:gs pos="50000">
                    <a:schemeClr val="accent6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GB" sz="900" dirty="0"/>
                  <a:t>Review  Actions</a:t>
                </a:r>
              </a:p>
            </p:txBody>
          </p:sp>
          <p:sp>
            <p:nvSpPr>
              <p:cNvPr id="23" name="Line Callout 1 (No Border) 21">
                <a:extLst>
                  <a:ext uri="{FF2B5EF4-FFF2-40B4-BE49-F238E27FC236}">
                    <a16:creationId xmlns:a16="http://schemas.microsoft.com/office/drawing/2014/main" id="{753B3AAF-998B-4380-9224-1A9AB01A9B4F}"/>
                  </a:ext>
                </a:extLst>
              </p:cNvPr>
              <p:cNvSpPr/>
              <p:nvPr/>
            </p:nvSpPr>
            <p:spPr>
              <a:xfrm>
                <a:off x="5481108" y="4915109"/>
                <a:ext cx="1008563" cy="720080"/>
              </a:xfrm>
              <a:prstGeom prst="callout1">
                <a:avLst>
                  <a:gd name="adj1" fmla="val -299"/>
                  <a:gd name="adj2" fmla="val 50745"/>
                  <a:gd name="adj3" fmla="val -92766"/>
                  <a:gd name="adj4" fmla="val 26519"/>
                </a:avLst>
              </a:prstGeom>
              <a:gradFill flip="none" rotWithShape="1">
                <a:gsLst>
                  <a:gs pos="50000">
                    <a:schemeClr val="accent6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GB" sz="900" dirty="0"/>
                  <a:t>Fortnightly Contact</a:t>
                </a:r>
                <a:br>
                  <a:rPr lang="en-GB" sz="900" dirty="0"/>
                </a:br>
                <a:r>
                  <a:rPr lang="en-GB" sz="900" dirty="0"/>
                  <a:t>(Date/time)</a:t>
                </a:r>
              </a:p>
            </p:txBody>
          </p:sp>
          <p:sp>
            <p:nvSpPr>
              <p:cNvPr id="28" name="Line Callout 1 (No Border) 26">
                <a:extLst>
                  <a:ext uri="{FF2B5EF4-FFF2-40B4-BE49-F238E27FC236}">
                    <a16:creationId xmlns:a16="http://schemas.microsoft.com/office/drawing/2014/main" id="{DA2423E9-AD86-49D9-9FAD-F09A6FECA878}"/>
                  </a:ext>
                </a:extLst>
              </p:cNvPr>
              <p:cNvSpPr/>
              <p:nvPr/>
            </p:nvSpPr>
            <p:spPr>
              <a:xfrm>
                <a:off x="7999364" y="4746665"/>
                <a:ext cx="934808" cy="432000"/>
              </a:xfrm>
              <a:prstGeom prst="callout1">
                <a:avLst>
                  <a:gd name="adj1" fmla="val -123"/>
                  <a:gd name="adj2" fmla="val 50830"/>
                  <a:gd name="adj3" fmla="val -114545"/>
                  <a:gd name="adj4" fmla="val 44261"/>
                </a:avLst>
              </a:prstGeom>
              <a:gradFill flip="none" rotWithShape="1">
                <a:gsLst>
                  <a:gs pos="50000">
                    <a:schemeClr val="accent6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GB" sz="900" dirty="0"/>
                  <a:t>Review(s)  Actions</a:t>
                </a:r>
              </a:p>
            </p:txBody>
          </p:sp>
        </p:grpSp>
        <p:sp>
          <p:nvSpPr>
            <p:cNvPr id="56" name="Line Callout 1 (No Border) 16">
              <a:extLst>
                <a:ext uri="{FF2B5EF4-FFF2-40B4-BE49-F238E27FC236}">
                  <a16:creationId xmlns:a16="http://schemas.microsoft.com/office/drawing/2014/main" id="{64C1864D-ACFC-4F37-8446-12061E8E6B2A}"/>
                </a:ext>
              </a:extLst>
            </p:cNvPr>
            <p:cNvSpPr/>
            <p:nvPr/>
          </p:nvSpPr>
          <p:spPr>
            <a:xfrm>
              <a:off x="5068085" y="3995450"/>
              <a:ext cx="1127604" cy="209865"/>
            </a:xfrm>
            <a:prstGeom prst="callout1">
              <a:avLst>
                <a:gd name="adj1" fmla="val 352"/>
                <a:gd name="adj2" fmla="val 50830"/>
                <a:gd name="adj3" fmla="val -383506"/>
                <a:gd name="adj4" fmla="val 78822"/>
              </a:avLst>
            </a:prstGeom>
            <a:gradFill flip="none" rotWithShape="1">
              <a:gsLst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900" dirty="0"/>
                <a:t>Identify opportunities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3B22F59-FC60-47EC-8192-491BC4D2B7E2}"/>
              </a:ext>
            </a:extLst>
          </p:cNvPr>
          <p:cNvGrpSpPr/>
          <p:nvPr/>
        </p:nvGrpSpPr>
        <p:grpSpPr>
          <a:xfrm>
            <a:off x="7772621" y="1157074"/>
            <a:ext cx="979835" cy="3166922"/>
            <a:chOff x="7772621" y="1157074"/>
            <a:chExt cx="979835" cy="316692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EAFC8B-36C9-4A34-8FB5-7553A12F4C36}"/>
                </a:ext>
              </a:extLst>
            </p:cNvPr>
            <p:cNvSpPr/>
            <p:nvPr/>
          </p:nvSpPr>
          <p:spPr>
            <a:xfrm>
              <a:off x="7772621" y="1157074"/>
              <a:ext cx="979835" cy="3166922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GB" sz="1350">
                  <a:solidFill>
                    <a:schemeClr val="tx1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a:rPr>
                <a:t>SMT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3FD240-A710-48DF-A5FC-A0B599A8CF59}"/>
                </a:ext>
              </a:extLst>
            </p:cNvPr>
            <p:cNvSpPr/>
            <p:nvPr/>
          </p:nvSpPr>
          <p:spPr>
            <a:xfrm>
              <a:off x="7861551" y="3911339"/>
              <a:ext cx="810000" cy="3707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1050" dirty="0"/>
                <a:t>Outcome Payments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110B7F0-B967-4091-8704-9BEDD78B1461}"/>
                </a:ext>
              </a:extLst>
            </p:cNvPr>
            <p:cNvSpPr/>
            <p:nvPr/>
          </p:nvSpPr>
          <p:spPr>
            <a:xfrm>
              <a:off x="7861551" y="1460547"/>
              <a:ext cx="810000" cy="3707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1050" dirty="0"/>
                <a:t>Participant Pipeline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101419E-0E81-4AE4-86CE-5A8D5F73E949}"/>
                </a:ext>
              </a:extLst>
            </p:cNvPr>
            <p:cNvSpPr/>
            <p:nvPr/>
          </p:nvSpPr>
          <p:spPr>
            <a:xfrm>
              <a:off x="7861551" y="1950705"/>
              <a:ext cx="810000" cy="3707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1050" dirty="0"/>
                <a:t>Caseload/</a:t>
              </a:r>
              <a:br>
                <a:rPr lang="en-GB" sz="1050" dirty="0"/>
              </a:br>
              <a:r>
                <a:rPr lang="en-GB" sz="1050" dirty="0"/>
                <a:t>Resourcing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C313825-2D4C-4246-A2FE-09E8080D08B5}"/>
                </a:ext>
              </a:extLst>
            </p:cNvPr>
            <p:cNvSpPr/>
            <p:nvPr/>
          </p:nvSpPr>
          <p:spPr>
            <a:xfrm>
              <a:off x="7861551" y="2931021"/>
              <a:ext cx="810000" cy="3707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1050" dirty="0"/>
                <a:t>Cohort Progress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9C7DE77-51B9-4CE1-8658-C07016E43FEE}"/>
                </a:ext>
              </a:extLst>
            </p:cNvPr>
            <p:cNvSpPr/>
            <p:nvPr/>
          </p:nvSpPr>
          <p:spPr>
            <a:xfrm>
              <a:off x="7867129" y="3421179"/>
              <a:ext cx="810000" cy="3707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1050" dirty="0"/>
                <a:t>Withdrawals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2777594-0EDB-4F45-ABBF-06BA4CDA7808}"/>
                </a:ext>
              </a:extLst>
            </p:cNvPr>
            <p:cNvSpPr/>
            <p:nvPr/>
          </p:nvSpPr>
          <p:spPr>
            <a:xfrm>
              <a:off x="7863281" y="2420865"/>
              <a:ext cx="810000" cy="3707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1050" dirty="0"/>
                <a:t>Partner Engagement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47D394B-DA93-47DB-8976-75A5D77CEA10}"/>
              </a:ext>
            </a:extLst>
          </p:cNvPr>
          <p:cNvGrpSpPr/>
          <p:nvPr/>
        </p:nvGrpSpPr>
        <p:grpSpPr>
          <a:xfrm>
            <a:off x="1308157" y="1127616"/>
            <a:ext cx="6337243" cy="1134126"/>
            <a:chOff x="1289130" y="1148050"/>
            <a:chExt cx="6337243" cy="113412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6A78B42-9156-4527-B889-F436F1E46AE2}"/>
                </a:ext>
              </a:extLst>
            </p:cNvPr>
            <p:cNvSpPr/>
            <p:nvPr/>
          </p:nvSpPr>
          <p:spPr>
            <a:xfrm>
              <a:off x="1289130" y="1148050"/>
              <a:ext cx="6337243" cy="1134126"/>
            </a:xfrm>
            <a:prstGeom prst="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GB" sz="1350" dirty="0">
                  <a:solidFill>
                    <a:schemeClr val="tx1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a:rPr>
                <a:t>Participant</a:t>
              </a:r>
            </a:p>
          </p:txBody>
        </p:sp>
        <p:sp>
          <p:nvSpPr>
            <p:cNvPr id="13" name="Line Callout 1 (No Border) 5">
              <a:extLst>
                <a:ext uri="{FF2B5EF4-FFF2-40B4-BE49-F238E27FC236}">
                  <a16:creationId xmlns:a16="http://schemas.microsoft.com/office/drawing/2014/main" id="{65A0C63A-4B04-40C3-A447-3654CC0BECA5}"/>
                </a:ext>
              </a:extLst>
            </p:cNvPr>
            <p:cNvSpPr/>
            <p:nvPr/>
          </p:nvSpPr>
          <p:spPr>
            <a:xfrm>
              <a:off x="1342160" y="1862735"/>
              <a:ext cx="648000" cy="368868"/>
            </a:xfrm>
            <a:prstGeom prst="callout1">
              <a:avLst>
                <a:gd name="adj1" fmla="val 99061"/>
                <a:gd name="adj2" fmla="val 49610"/>
                <a:gd name="adj3" fmla="val 157402"/>
                <a:gd name="adj4" fmla="val 48740"/>
              </a:avLst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4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4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Contact details</a:t>
              </a:r>
              <a:endParaRPr lang="en-GB" sz="900" dirty="0"/>
            </a:p>
          </p:txBody>
        </p:sp>
        <p:sp>
          <p:nvSpPr>
            <p:cNvPr id="15" name="Line Callout 1 (No Border) 11">
              <a:extLst>
                <a:ext uri="{FF2B5EF4-FFF2-40B4-BE49-F238E27FC236}">
                  <a16:creationId xmlns:a16="http://schemas.microsoft.com/office/drawing/2014/main" id="{4CF5293D-68F6-42D3-A2C9-1C889365725A}"/>
                </a:ext>
              </a:extLst>
            </p:cNvPr>
            <p:cNvSpPr/>
            <p:nvPr/>
          </p:nvSpPr>
          <p:spPr>
            <a:xfrm>
              <a:off x="3089450" y="1732942"/>
              <a:ext cx="750574" cy="441222"/>
            </a:xfrm>
            <a:prstGeom prst="callout1">
              <a:avLst>
                <a:gd name="adj1" fmla="val 99703"/>
                <a:gd name="adj2" fmla="val 52612"/>
                <a:gd name="adj3" fmla="val 157316"/>
                <a:gd name="adj4" fmla="val 76718"/>
              </a:avLst>
            </a:prstGeom>
            <a:gradFill flip="none" rotWithShape="1">
              <a:gsLst>
                <a:gs pos="50000">
                  <a:schemeClr val="accent5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900" dirty="0"/>
                <a:t>Online Job Search</a:t>
              </a:r>
              <a:br>
                <a:rPr lang="en-GB" sz="900" dirty="0"/>
              </a:br>
              <a:r>
                <a:rPr lang="en-GB" sz="900" dirty="0"/>
                <a:t>(tracked)</a:t>
              </a:r>
            </a:p>
          </p:txBody>
        </p:sp>
        <p:sp>
          <p:nvSpPr>
            <p:cNvPr id="16" name="Line Callout 1 (No Border) 12">
              <a:extLst>
                <a:ext uri="{FF2B5EF4-FFF2-40B4-BE49-F238E27FC236}">
                  <a16:creationId xmlns:a16="http://schemas.microsoft.com/office/drawing/2014/main" id="{C5BCC7FB-DB2B-4685-94A3-F9B0462191EE}"/>
                </a:ext>
              </a:extLst>
            </p:cNvPr>
            <p:cNvSpPr/>
            <p:nvPr/>
          </p:nvSpPr>
          <p:spPr>
            <a:xfrm>
              <a:off x="3971521" y="1741338"/>
              <a:ext cx="675000" cy="405755"/>
            </a:xfrm>
            <a:prstGeom prst="callout1">
              <a:avLst>
                <a:gd name="adj1" fmla="val 99045"/>
                <a:gd name="adj2" fmla="val 49687"/>
                <a:gd name="adj3" fmla="val 177514"/>
                <a:gd name="adj4" fmla="val 44892"/>
              </a:avLst>
            </a:prstGeom>
            <a:gradFill flip="none" rotWithShape="1">
              <a:gsLst>
                <a:gs pos="50000">
                  <a:schemeClr val="accent5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900" dirty="0"/>
                <a:t>Workshop (e.g. CVs)</a:t>
              </a:r>
            </a:p>
          </p:txBody>
        </p:sp>
        <p:sp>
          <p:nvSpPr>
            <p:cNvPr id="17" name="Line Callout 1 (No Border) 13">
              <a:extLst>
                <a:ext uri="{FF2B5EF4-FFF2-40B4-BE49-F238E27FC236}">
                  <a16:creationId xmlns:a16="http://schemas.microsoft.com/office/drawing/2014/main" id="{6A2A65AB-5463-4A56-AF62-2FCA723930BA}"/>
                </a:ext>
              </a:extLst>
            </p:cNvPr>
            <p:cNvSpPr/>
            <p:nvPr/>
          </p:nvSpPr>
          <p:spPr>
            <a:xfrm>
              <a:off x="3474192" y="1265236"/>
              <a:ext cx="750575" cy="368868"/>
            </a:xfrm>
            <a:prstGeom prst="callout1">
              <a:avLst>
                <a:gd name="adj1" fmla="val 98429"/>
                <a:gd name="adj2" fmla="val 50157"/>
                <a:gd name="adj3" fmla="val 324109"/>
                <a:gd name="adj4" fmla="val 57126"/>
              </a:avLst>
            </a:prstGeom>
            <a:gradFill flip="none" rotWithShape="1">
              <a:gsLst>
                <a:gs pos="50000">
                  <a:schemeClr val="accent5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900" dirty="0"/>
                <a:t>Online resources (Date/time)</a:t>
              </a:r>
            </a:p>
          </p:txBody>
        </p:sp>
        <p:sp>
          <p:nvSpPr>
            <p:cNvPr id="19" name="Line Callout 1 (No Border) 15">
              <a:extLst>
                <a:ext uri="{FF2B5EF4-FFF2-40B4-BE49-F238E27FC236}">
                  <a16:creationId xmlns:a16="http://schemas.microsoft.com/office/drawing/2014/main" id="{C9604AEF-F6FC-4289-B095-A5C3C41BAEF4}"/>
                </a:ext>
              </a:extLst>
            </p:cNvPr>
            <p:cNvSpPr/>
            <p:nvPr/>
          </p:nvSpPr>
          <p:spPr>
            <a:xfrm>
              <a:off x="4639240" y="1223314"/>
              <a:ext cx="756000" cy="432000"/>
            </a:xfrm>
            <a:prstGeom prst="callout1">
              <a:avLst>
                <a:gd name="adj1" fmla="val 99591"/>
                <a:gd name="adj2" fmla="val 50461"/>
                <a:gd name="adj3" fmla="val 282607"/>
                <a:gd name="adj4" fmla="val 48347"/>
              </a:avLst>
            </a:prstGeom>
            <a:gradFill flip="none" rotWithShape="1">
              <a:gsLst>
                <a:gs pos="50000">
                  <a:schemeClr val="accent5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900" dirty="0"/>
                <a:t>Progress Review</a:t>
              </a:r>
            </a:p>
            <a:p>
              <a:pPr algn="ctr"/>
              <a:r>
                <a:rPr lang="en-GB" sz="900" dirty="0"/>
                <a:t>(Date/time)</a:t>
              </a:r>
            </a:p>
          </p:txBody>
        </p:sp>
        <p:sp>
          <p:nvSpPr>
            <p:cNvPr id="25" name="Line Callout 1 (No Border) 23">
              <a:extLst>
                <a:ext uri="{FF2B5EF4-FFF2-40B4-BE49-F238E27FC236}">
                  <a16:creationId xmlns:a16="http://schemas.microsoft.com/office/drawing/2014/main" id="{1DE97C68-306F-4D7B-8D15-F2054714369A}"/>
                </a:ext>
              </a:extLst>
            </p:cNvPr>
            <p:cNvSpPr/>
            <p:nvPr/>
          </p:nvSpPr>
          <p:spPr>
            <a:xfrm>
              <a:off x="5769688" y="1759636"/>
              <a:ext cx="664153" cy="405755"/>
            </a:xfrm>
            <a:prstGeom prst="callout1">
              <a:avLst>
                <a:gd name="adj1" fmla="val 99368"/>
                <a:gd name="adj2" fmla="val 49587"/>
                <a:gd name="adj3" fmla="val 166557"/>
                <a:gd name="adj4" fmla="val 84052"/>
              </a:avLst>
            </a:prstGeom>
            <a:gradFill flip="none" rotWithShape="1">
              <a:gsLst>
                <a:gs pos="50000">
                  <a:schemeClr val="accent5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900" dirty="0"/>
                <a:t>Job Search</a:t>
              </a:r>
            </a:p>
            <a:p>
              <a:pPr algn="ctr"/>
              <a:r>
                <a:rPr lang="en-GB" sz="900" dirty="0"/>
                <a:t>(tracked)</a:t>
              </a:r>
            </a:p>
          </p:txBody>
        </p:sp>
        <p:sp>
          <p:nvSpPr>
            <p:cNvPr id="46" name="Line Callout 1 (No Border) 12">
              <a:extLst>
                <a:ext uri="{FF2B5EF4-FFF2-40B4-BE49-F238E27FC236}">
                  <a16:creationId xmlns:a16="http://schemas.microsoft.com/office/drawing/2014/main" id="{4F54C937-608E-4E4C-9175-37C61C3CCE77}"/>
                </a:ext>
              </a:extLst>
            </p:cNvPr>
            <p:cNvSpPr/>
            <p:nvPr/>
          </p:nvSpPr>
          <p:spPr>
            <a:xfrm>
              <a:off x="2280499" y="1759636"/>
              <a:ext cx="737022" cy="451785"/>
            </a:xfrm>
            <a:prstGeom prst="callout1">
              <a:avLst>
                <a:gd name="adj1" fmla="val 99045"/>
                <a:gd name="adj2" fmla="val 49687"/>
                <a:gd name="adj3" fmla="val 175453"/>
                <a:gd name="adj4" fmla="val 49747"/>
              </a:avLst>
            </a:prstGeom>
            <a:gradFill flip="none" rotWithShape="1">
              <a:gsLst>
                <a:gs pos="50000">
                  <a:schemeClr val="accent5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900" dirty="0"/>
                <a:t>Diagnostic Assessment</a:t>
              </a:r>
            </a:p>
          </p:txBody>
        </p:sp>
        <p:sp>
          <p:nvSpPr>
            <p:cNvPr id="51" name="Line Callout 1 (No Border) 12">
              <a:extLst>
                <a:ext uri="{FF2B5EF4-FFF2-40B4-BE49-F238E27FC236}">
                  <a16:creationId xmlns:a16="http://schemas.microsoft.com/office/drawing/2014/main" id="{6E1A57CD-C069-4262-B58F-E9F8BE92E9D5}"/>
                </a:ext>
              </a:extLst>
            </p:cNvPr>
            <p:cNvSpPr/>
            <p:nvPr/>
          </p:nvSpPr>
          <p:spPr>
            <a:xfrm>
              <a:off x="2280499" y="1234654"/>
              <a:ext cx="737022" cy="451785"/>
            </a:xfrm>
            <a:prstGeom prst="callout1">
              <a:avLst>
                <a:gd name="adj1" fmla="val 99045"/>
                <a:gd name="adj2" fmla="val 49687"/>
                <a:gd name="adj3" fmla="val 120432"/>
                <a:gd name="adj4" fmla="val 50952"/>
              </a:avLst>
            </a:prstGeom>
            <a:gradFill flip="none" rotWithShape="1">
              <a:gsLst>
                <a:gs pos="50000">
                  <a:schemeClr val="accent5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900" dirty="0"/>
                <a:t>SMART Action Plan</a:t>
              </a:r>
            </a:p>
          </p:txBody>
        </p:sp>
        <p:sp>
          <p:nvSpPr>
            <p:cNvPr id="55" name="Line Callout 1 (No Border) 12">
              <a:extLst>
                <a:ext uri="{FF2B5EF4-FFF2-40B4-BE49-F238E27FC236}">
                  <a16:creationId xmlns:a16="http://schemas.microsoft.com/office/drawing/2014/main" id="{6F5D7EDC-C56D-4C04-B12F-72DF8E762009}"/>
                </a:ext>
              </a:extLst>
            </p:cNvPr>
            <p:cNvSpPr/>
            <p:nvPr/>
          </p:nvSpPr>
          <p:spPr>
            <a:xfrm>
              <a:off x="6177151" y="1247301"/>
              <a:ext cx="737022" cy="363304"/>
            </a:xfrm>
            <a:prstGeom prst="callout1">
              <a:avLst>
                <a:gd name="adj1" fmla="val 99045"/>
                <a:gd name="adj2" fmla="val 49687"/>
                <a:gd name="adj3" fmla="val 327568"/>
                <a:gd name="adj4" fmla="val 49888"/>
              </a:avLst>
            </a:prstGeom>
            <a:gradFill flip="none" rotWithShape="1">
              <a:gsLst>
                <a:gs pos="50000">
                  <a:schemeClr val="accent5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900" dirty="0"/>
                <a:t>Action Plans </a:t>
              </a:r>
              <a:br>
                <a:rPr lang="en-GB" sz="900" dirty="0"/>
              </a:br>
              <a:r>
                <a:rPr lang="en-GB" sz="900" dirty="0"/>
                <a:t>(4 weekly)</a:t>
              </a:r>
            </a:p>
          </p:txBody>
        </p:sp>
        <p:sp>
          <p:nvSpPr>
            <p:cNvPr id="59" name="Line Callout 1 (No Border) 12">
              <a:extLst>
                <a:ext uri="{FF2B5EF4-FFF2-40B4-BE49-F238E27FC236}">
                  <a16:creationId xmlns:a16="http://schemas.microsoft.com/office/drawing/2014/main" id="{E51B725B-A975-4B96-8365-78152A9C230A}"/>
                </a:ext>
              </a:extLst>
            </p:cNvPr>
            <p:cNvSpPr/>
            <p:nvPr/>
          </p:nvSpPr>
          <p:spPr>
            <a:xfrm>
              <a:off x="5068504" y="1755864"/>
              <a:ext cx="563383" cy="315812"/>
            </a:xfrm>
            <a:prstGeom prst="callout1">
              <a:avLst>
                <a:gd name="adj1" fmla="val 99045"/>
                <a:gd name="adj2" fmla="val 49687"/>
                <a:gd name="adj3" fmla="val 217242"/>
                <a:gd name="adj4" fmla="val 43054"/>
              </a:avLst>
            </a:prstGeom>
            <a:gradFill flip="none" rotWithShape="1">
              <a:gsLst>
                <a:gs pos="50000">
                  <a:schemeClr val="accent5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900" dirty="0"/>
                <a:t>Diagnostic</a:t>
              </a:r>
              <a:br>
                <a:rPr lang="en-GB" sz="900" dirty="0"/>
              </a:br>
              <a:r>
                <a:rPr lang="en-GB" sz="900" dirty="0"/>
                <a:t>(4 </a:t>
              </a:r>
              <a:r>
                <a:rPr lang="en-GB" sz="900" dirty="0" err="1"/>
                <a:t>mths</a:t>
              </a:r>
              <a:r>
                <a:rPr lang="en-GB" sz="900" dirty="0"/>
                <a:t>)</a:t>
              </a:r>
            </a:p>
          </p:txBody>
        </p:sp>
      </p:grpSp>
      <p:sp>
        <p:nvSpPr>
          <p:cNvPr id="65" name="Line Callout 1 (No Border) 17">
            <a:extLst>
              <a:ext uri="{FF2B5EF4-FFF2-40B4-BE49-F238E27FC236}">
                <a16:creationId xmlns:a16="http://schemas.microsoft.com/office/drawing/2014/main" id="{02D15549-9006-471F-BFDD-4BF826E46A2D}"/>
              </a:ext>
            </a:extLst>
          </p:cNvPr>
          <p:cNvSpPr/>
          <p:nvPr/>
        </p:nvSpPr>
        <p:spPr>
          <a:xfrm>
            <a:off x="1319781" y="3945600"/>
            <a:ext cx="656303" cy="513276"/>
          </a:xfrm>
          <a:prstGeom prst="callout1">
            <a:avLst>
              <a:gd name="adj1" fmla="val 1289"/>
              <a:gd name="adj2" fmla="val 48878"/>
              <a:gd name="adj3" fmla="val -38180"/>
              <a:gd name="adj4" fmla="val 49939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en-US" sz="900" dirty="0"/>
              <a:t>Initial Engagement Activity</a:t>
            </a:r>
            <a:endParaRPr lang="en-GB" sz="900" dirty="0"/>
          </a:p>
        </p:txBody>
      </p:sp>
      <p:sp>
        <p:nvSpPr>
          <p:cNvPr id="67" name="Line Callout 1 (No Border) 24">
            <a:extLst>
              <a:ext uri="{FF2B5EF4-FFF2-40B4-BE49-F238E27FC236}">
                <a16:creationId xmlns:a16="http://schemas.microsoft.com/office/drawing/2014/main" id="{C7C429C9-9BD4-464D-96E8-67BFE077CF9B}"/>
              </a:ext>
            </a:extLst>
          </p:cNvPr>
          <p:cNvSpPr/>
          <p:nvPr/>
        </p:nvSpPr>
        <p:spPr>
          <a:xfrm>
            <a:off x="7001790" y="3535303"/>
            <a:ext cx="624864" cy="603422"/>
          </a:xfrm>
          <a:prstGeom prst="callout1">
            <a:avLst>
              <a:gd name="adj1" fmla="val -4375"/>
              <a:gd name="adj2" fmla="val 47774"/>
              <a:gd name="adj3" fmla="val -56376"/>
              <a:gd name="adj4" fmla="val 45540"/>
            </a:avLst>
          </a:prstGeom>
          <a:gradFill flip="none" rotWithShape="1">
            <a:gsLst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900" dirty="0"/>
              <a:t>Outcome Tracking and follow-up</a:t>
            </a:r>
          </a:p>
        </p:txBody>
      </p:sp>
    </p:spTree>
    <p:extLst>
      <p:ext uri="{BB962C8B-B14F-4D97-AF65-F5344CB8AC3E}">
        <p14:creationId xmlns:p14="http://schemas.microsoft.com/office/powerpoint/2010/main" val="95189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9547E-5941-4DF5-8405-66A62E7A80B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 vert="horz" wrap="square" lIns="68580" tIns="34290" rIns="68580" bIns="34290" rtlCol="0" anchor="t">
            <a:noAutofit/>
          </a:bodyPr>
          <a:lstStyle/>
          <a:p>
            <a:r>
              <a:rPr lang="en-GB" sz="1400" b="1" noProof="0" dirty="0">
                <a:cs typeface="Calibri"/>
              </a:rPr>
              <a:t>Are there more opportunities to collect different/further data?</a:t>
            </a:r>
            <a:endParaRPr lang="en-GB" sz="1400" b="1" noProof="0" dirty="0"/>
          </a:p>
          <a:p>
            <a:endParaRPr lang="en-GB" sz="1000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Example: Focusing on participants </a:t>
            </a:r>
            <a:endParaRPr lang="en-GB" sz="1400" noProof="0" dirty="0"/>
          </a:p>
          <a:p>
            <a:endParaRPr lang="en-GB" sz="1000" noProof="0" dirty="0">
              <a:cs typeface="Calibri"/>
            </a:endParaRPr>
          </a:p>
          <a:p>
            <a:r>
              <a:rPr lang="en-GB" sz="1400" noProof="0" dirty="0">
                <a:cs typeface="Calibri"/>
              </a:rPr>
              <a:t>Do you have data evidence in response to:</a:t>
            </a:r>
            <a:endParaRPr lang="en-GB" sz="1400" noProof="0" dirty="0"/>
          </a:p>
          <a:p>
            <a:endParaRPr lang="en-GB" sz="10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cs typeface="Calibri"/>
              </a:rPr>
              <a:t>Have participants raised all risks and barriers that affect their job search?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cs typeface="Calibri"/>
              </a:rPr>
              <a:t>Do participants have sufficient confidence to search for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cs typeface="Calibri"/>
              </a:rPr>
              <a:t>Are participants sufficiently motivated to succeed?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cs typeface="Calibri"/>
              </a:rPr>
              <a:t>Are </a:t>
            </a:r>
            <a:r>
              <a:rPr lang="en-GB" sz="1400" dirty="0">
                <a:cs typeface="Calibri"/>
              </a:rPr>
              <a:t>face-to-face</a:t>
            </a:r>
            <a:r>
              <a:rPr lang="en-GB" sz="1400" noProof="0" dirty="0">
                <a:cs typeface="Calibri"/>
              </a:rPr>
              <a:t> meetings of good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cs typeface="Calibri"/>
              </a:rPr>
              <a:t>Is employment support individualised and of good quality?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noProof="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noProof="0" dirty="0">
              <a:cs typeface="Calibri"/>
            </a:endParaRPr>
          </a:p>
          <a:p>
            <a:endParaRPr lang="en-GB" sz="1400" noProof="0" dirty="0">
              <a:cs typeface="Calibri"/>
            </a:endParaRPr>
          </a:p>
          <a:p>
            <a:endParaRPr lang="en-GB" sz="14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966307-99B9-463D-AAFB-C6E4CEDB3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036336"/>
            <a:ext cx="2455448" cy="321627"/>
          </a:xfrm>
        </p:spPr>
        <p:txBody>
          <a:bodyPr/>
          <a:lstStyle/>
          <a:p>
            <a:r>
              <a:rPr lang="en-GB" sz="2000" b="1" noProof="0" dirty="0">
                <a:latin typeface="Calibri"/>
                <a:cs typeface="Calibri"/>
              </a:rPr>
              <a:t>Missing data points?</a:t>
            </a:r>
            <a:endParaRPr lang="en-GB" sz="2000" b="1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C42E43-7B2D-4AF2-AFA3-976F14F527F0}"/>
              </a:ext>
            </a:extLst>
          </p:cNvPr>
          <p:cNvSpPr txBox="1"/>
          <p:nvPr/>
        </p:nvSpPr>
        <p:spPr>
          <a:xfrm>
            <a:off x="360779" y="1555168"/>
            <a:ext cx="2301008" cy="130035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The data we collect influences what we can:</a:t>
            </a:r>
            <a:br>
              <a:rPr lang="en-US" sz="16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AutoNum type="arabicParenBoth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Evidence</a:t>
            </a:r>
          </a:p>
          <a:p>
            <a:pPr marL="342900" indent="-342900">
              <a:buAutoNum type="arabicParenBoth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Improve</a:t>
            </a:r>
          </a:p>
        </p:txBody>
      </p:sp>
    </p:spTree>
    <p:extLst>
      <p:ext uri="{BB962C8B-B14F-4D97-AF65-F5344CB8AC3E}">
        <p14:creationId xmlns:p14="http://schemas.microsoft.com/office/powerpoint/2010/main" val="288359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white board&#10;&#10;Description automatically generated">
            <a:extLst>
              <a:ext uri="{FF2B5EF4-FFF2-40B4-BE49-F238E27FC236}">
                <a16:creationId xmlns:a16="http://schemas.microsoft.com/office/drawing/2014/main" id="{E2A83234-74B5-4991-8B8A-3150953C4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4" r="25122"/>
          <a:stretch/>
        </p:blipFill>
        <p:spPr>
          <a:xfrm>
            <a:off x="4761571" y="10"/>
            <a:ext cx="4382429" cy="51434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16B424-F568-419E-8EA3-BB238686B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01" y="1009170"/>
            <a:ext cx="3744913" cy="602473"/>
          </a:xfr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GB" sz="2000" b="1" noProof="0" dirty="0"/>
              <a:t>Defining the business question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7F00E9-A5C9-4ECB-936E-FC2D45065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8600" y="417426"/>
            <a:ext cx="2133600" cy="88527"/>
          </a:xfr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  <a:defRPr/>
            </a:pPr>
            <a:fld id="{6D22F896-40B5-4ADD-8801-0D06FADFA095}" type="slidenum">
              <a:rPr lang="en-US"/>
              <a:pPr>
                <a:lnSpc>
                  <a:spcPct val="90000"/>
                </a:lnSpc>
                <a:spcAft>
                  <a:spcPts val="450"/>
                </a:spcAft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38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D96A-2A7C-4554-A766-C976D581C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b="1" noProof="0" dirty="0"/>
              <a:t>Which critical business questions do you need to answer?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EFD5FD-A664-46DC-97DC-F97A7F1DF3B5}"/>
              </a:ext>
            </a:extLst>
          </p:cNvPr>
          <p:cNvSpPr/>
          <p:nvPr/>
        </p:nvSpPr>
        <p:spPr>
          <a:xfrm>
            <a:off x="412753" y="1399797"/>
            <a:ext cx="1830824" cy="1640225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82868" tIns="82868" rIns="82868" bIns="82868" numCol="1" spcCol="1270" anchor="ctr" anchorCtr="0">
            <a:noAutofit/>
          </a:bodyPr>
          <a:lstStyle/>
          <a:p>
            <a:pPr algn="ctr"/>
            <a:r>
              <a:rPr lang="en-US" sz="2250" dirty="0">
                <a:solidFill>
                  <a:schemeClr val="bg1"/>
                </a:solidFill>
              </a:rPr>
              <a:t>How can we improve resourcing?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CC03CF-4FE6-48F4-B18B-3F01CF5F17F4}"/>
              </a:ext>
            </a:extLst>
          </p:cNvPr>
          <p:cNvSpPr/>
          <p:nvPr/>
        </p:nvSpPr>
        <p:spPr>
          <a:xfrm>
            <a:off x="2063753" y="2675278"/>
            <a:ext cx="1830824" cy="1640225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82868" tIns="82868" rIns="82868" bIns="82868" numCol="1" spcCol="1270" anchor="ctr" anchorCtr="0">
            <a:noAutofit/>
          </a:bodyPr>
          <a:lstStyle/>
          <a:p>
            <a:pPr algn="ctr"/>
            <a:r>
              <a:rPr lang="en-US" sz="2250" dirty="0">
                <a:solidFill>
                  <a:schemeClr val="bg1"/>
                </a:solidFill>
              </a:rPr>
              <a:t>How can we improve delivery?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8FF408-8AC2-48B1-94FB-C1E10FDBADAE}"/>
              </a:ext>
            </a:extLst>
          </p:cNvPr>
          <p:cNvSpPr/>
          <p:nvPr/>
        </p:nvSpPr>
        <p:spPr>
          <a:xfrm>
            <a:off x="3714753" y="1399797"/>
            <a:ext cx="1830824" cy="1640225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82868" tIns="82868" rIns="82868" bIns="82868" numCol="1" spcCol="1270" anchor="ctr" anchorCtr="0">
            <a:noAutofit/>
          </a:bodyPr>
          <a:lstStyle/>
          <a:p>
            <a:pPr algn="ctr"/>
            <a:r>
              <a:rPr lang="en-US" sz="2250" dirty="0">
                <a:solidFill>
                  <a:schemeClr val="bg1"/>
                </a:solidFill>
              </a:rPr>
              <a:t>How can we improve  quality?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ADA70-9305-43FB-A1AD-6E81C64BEEFA}"/>
              </a:ext>
            </a:extLst>
          </p:cNvPr>
          <p:cNvSpPr/>
          <p:nvPr/>
        </p:nvSpPr>
        <p:spPr>
          <a:xfrm>
            <a:off x="5365753" y="2675278"/>
            <a:ext cx="1830824" cy="1640225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82868" tIns="82868" rIns="82868" bIns="82868" numCol="1" spcCol="1270" anchor="ctr" anchorCtr="0">
            <a:noAutofit/>
          </a:bodyPr>
          <a:lstStyle/>
          <a:p>
            <a:pPr algn="ctr"/>
            <a:r>
              <a:rPr lang="en-US" sz="2250" dirty="0">
                <a:solidFill>
                  <a:schemeClr val="bg1"/>
                </a:solidFill>
              </a:rPr>
              <a:t>How can we identify risks?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4E574E-2D95-4382-8ED8-7ED6F78F0F71}"/>
              </a:ext>
            </a:extLst>
          </p:cNvPr>
          <p:cNvSpPr/>
          <p:nvPr/>
        </p:nvSpPr>
        <p:spPr>
          <a:xfrm>
            <a:off x="7016753" y="1399797"/>
            <a:ext cx="1830824" cy="1640225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82868" tIns="82868" rIns="82868" bIns="82868" numCol="1" spcCol="1270" anchor="ctr" anchorCtr="0">
            <a:noAutofit/>
          </a:bodyPr>
          <a:lstStyle/>
          <a:p>
            <a:pPr algn="ctr"/>
            <a:r>
              <a:rPr lang="en-US" sz="2250" dirty="0">
                <a:solidFill>
                  <a:schemeClr val="bg1"/>
                </a:solidFill>
              </a:rPr>
              <a:t>How can we manage payments &amp; funding?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AE0C714-19DA-4C8D-9C77-2318C82E7381}"/>
              </a:ext>
            </a:extLst>
          </p:cNvPr>
          <p:cNvSpPr/>
          <p:nvPr/>
        </p:nvSpPr>
        <p:spPr>
          <a:xfrm>
            <a:off x="232929" y="3847722"/>
            <a:ext cx="1830824" cy="711200"/>
          </a:xfrm>
          <a:prstGeom prst="ellipse">
            <a:avLst/>
          </a:prstGeom>
          <a:gradFill flip="none" rotWithShape="1">
            <a:gsLst>
              <a:gs pos="0">
                <a:srgbClr val="00DBC6">
                  <a:shade val="30000"/>
                  <a:satMod val="115000"/>
                </a:srgbClr>
              </a:gs>
              <a:gs pos="50000">
                <a:srgbClr val="00DBC6">
                  <a:shade val="67500"/>
                  <a:satMod val="115000"/>
                </a:srgbClr>
              </a:gs>
              <a:gs pos="100000">
                <a:srgbClr val="00DBC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r>
              <a:rPr lang="en-US" sz="2100" b="1" dirty="0">
                <a:solidFill>
                  <a:srgbClr val="03304D"/>
                </a:solidFill>
              </a:rPr>
              <a:t>Operations</a:t>
            </a:r>
            <a:endParaRPr lang="en-GB" sz="2100" b="1" dirty="0">
              <a:solidFill>
                <a:srgbClr val="03304D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1C5D54C-2C77-4F9C-83D4-E38FC6B94DF7}"/>
              </a:ext>
            </a:extLst>
          </p:cNvPr>
          <p:cNvSpPr/>
          <p:nvPr/>
        </p:nvSpPr>
        <p:spPr>
          <a:xfrm>
            <a:off x="7080248" y="3847722"/>
            <a:ext cx="1830824" cy="711200"/>
          </a:xfrm>
          <a:prstGeom prst="ellipse">
            <a:avLst/>
          </a:prstGeom>
          <a:gradFill flip="none" rotWithShape="1">
            <a:gsLst>
              <a:gs pos="0">
                <a:srgbClr val="00DBC6">
                  <a:shade val="30000"/>
                  <a:satMod val="115000"/>
                </a:srgbClr>
              </a:gs>
              <a:gs pos="50000">
                <a:srgbClr val="00DBC6">
                  <a:shade val="67500"/>
                  <a:satMod val="115000"/>
                </a:srgbClr>
              </a:gs>
              <a:gs pos="100000">
                <a:srgbClr val="00DBC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r>
              <a:rPr lang="en-US" sz="2100" b="1" dirty="0">
                <a:solidFill>
                  <a:srgbClr val="03304D"/>
                </a:solidFill>
              </a:rPr>
              <a:t>Strategy</a:t>
            </a:r>
            <a:endParaRPr lang="en-GB" sz="2100" b="1" dirty="0">
              <a:solidFill>
                <a:srgbClr val="03304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D05D436-862C-44DA-A800-59E0E7793E0C}"/>
              </a:ext>
            </a:extLst>
          </p:cNvPr>
          <p:cNvSpPr/>
          <p:nvPr/>
        </p:nvSpPr>
        <p:spPr>
          <a:xfrm>
            <a:off x="3656588" y="3847722"/>
            <a:ext cx="1952485" cy="711200"/>
          </a:xfrm>
          <a:prstGeom prst="ellipse">
            <a:avLst/>
          </a:prstGeom>
          <a:gradFill flip="none" rotWithShape="1">
            <a:gsLst>
              <a:gs pos="0">
                <a:srgbClr val="00DBC6">
                  <a:shade val="30000"/>
                  <a:satMod val="115000"/>
                </a:srgbClr>
              </a:gs>
              <a:gs pos="50000">
                <a:srgbClr val="00DBC6">
                  <a:shade val="67500"/>
                  <a:satMod val="115000"/>
                </a:srgbClr>
              </a:gs>
              <a:gs pos="100000">
                <a:srgbClr val="00DBC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r>
              <a:rPr lang="en-US" sz="2100" b="1" dirty="0">
                <a:solidFill>
                  <a:srgbClr val="03304D"/>
                </a:solidFill>
              </a:rPr>
              <a:t>Compliance</a:t>
            </a:r>
            <a:endParaRPr lang="en-GB" sz="2100" b="1" dirty="0">
              <a:solidFill>
                <a:srgbClr val="033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Aptem Presntation Slides">
  <a:themeElements>
    <a:clrScheme name="Custom 10">
      <a:dk1>
        <a:srgbClr val="022F4C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tem_Master_brand_Powerpoint_2020_Widescreen_Template_FA_REV1" id="{AED8B679-A1DC-9E44-BBBB-164A22A1FFCB}" vid="{A38F5CE4-A8D7-3E44-9867-AA5D1B88CD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1163</Words>
  <Application>Microsoft Office PowerPoint</Application>
  <PresentationFormat>On-screen Show (16:9)</PresentationFormat>
  <Paragraphs>282</Paragraphs>
  <Slides>30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Baskerville SemiBold</vt:lpstr>
      <vt:lpstr>Calibri</vt:lpstr>
      <vt:lpstr>Calibri Light</vt:lpstr>
      <vt:lpstr>Granary</vt:lpstr>
      <vt:lpstr>Aptem Presntation Slides</vt:lpstr>
      <vt:lpstr>Optimising employment delivery through utilising data insights from the jobseeker journey</vt:lpstr>
      <vt:lpstr>Purpose of this session</vt:lpstr>
      <vt:lpstr>Data collection</vt:lpstr>
      <vt:lpstr>Exploring and using types of data  </vt:lpstr>
      <vt:lpstr>Quick Survey</vt:lpstr>
      <vt:lpstr>Participant journey and data points along the route</vt:lpstr>
      <vt:lpstr>Missing data points?</vt:lpstr>
      <vt:lpstr>Defining the business question</vt:lpstr>
      <vt:lpstr>Which critical business questions do you need to answer?</vt:lpstr>
      <vt:lpstr>How can data analytics help your organisation to develop</vt:lpstr>
      <vt:lpstr>Operational Challenges 1</vt:lpstr>
      <vt:lpstr>Operational Challenges 2</vt:lpstr>
      <vt:lpstr>Participant Activity </vt:lpstr>
      <vt:lpstr>Operational Challenges 3</vt:lpstr>
      <vt:lpstr>Operational Challenges 4</vt:lpstr>
      <vt:lpstr>Using the right tools – MS Excel or alternatives?</vt:lpstr>
      <vt:lpstr>Quick Survey</vt:lpstr>
      <vt:lpstr>Visualising and Analysing Trends</vt:lpstr>
      <vt:lpstr>Visualising and Analysing Trends</vt:lpstr>
      <vt:lpstr>Visualising and  Analysing Trends</vt:lpstr>
      <vt:lpstr>How can data analytics help your organisation  to develop</vt:lpstr>
      <vt:lpstr>Monthly Performance Reporting</vt:lpstr>
      <vt:lpstr>PowerPoint Presentation</vt:lpstr>
      <vt:lpstr>How can data analytics  help your organisation  to develop</vt:lpstr>
      <vt:lpstr>The Importance of Data and Analytics</vt:lpstr>
      <vt:lpstr>Building a Data Culture</vt:lpstr>
      <vt:lpstr>Accurate,  accessible, timely data</vt:lpstr>
      <vt:lpstr>Take Aways</vt:lpstr>
      <vt:lpstr>Questions &amp; Comments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in Education and Training</dc:title>
  <dc:creator>Mark Abrahams</dc:creator>
  <cp:lastModifiedBy>Mina Sabherwal</cp:lastModifiedBy>
  <cp:revision>35</cp:revision>
  <dcterms:created xsi:type="dcterms:W3CDTF">2020-10-19T09:07:24Z</dcterms:created>
  <dcterms:modified xsi:type="dcterms:W3CDTF">2021-09-23T12:05:42Z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0x0101009EDA3CED3EBA05488FA8CB35DD0409F0</vt:lpwstr>
  </property>
</Properties>
</file>